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8" r:id="rId10"/>
    <p:sldId id="269" r:id="rId11"/>
    <p:sldId id="270" r:id="rId12"/>
    <p:sldId id="266" r:id="rId13"/>
    <p:sldId id="267" r:id="rId14"/>
    <p:sldId id="264" r:id="rId15"/>
    <p:sldId id="26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09FBE7F-2E88-479D-8008-95F8B5E162F1}" v="133" dt="2024-08-16T13:59:01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ylan Metz" userId="9d4ede79-b244-409d-bf53-19fd432ba01b" providerId="ADAL" clId="{109FBE7F-2E88-479D-8008-95F8B5E162F1}"/>
    <pc:docChg chg="undo custSel addSld modSld sldOrd">
      <pc:chgData name="Dylan Metz" userId="9d4ede79-b244-409d-bf53-19fd432ba01b" providerId="ADAL" clId="{109FBE7F-2E88-479D-8008-95F8B5E162F1}" dt="2024-08-16T14:01:31.902" v="3268" actId="20577"/>
      <pc:docMkLst>
        <pc:docMk/>
      </pc:docMkLst>
      <pc:sldChg chg="modSp">
        <pc:chgData name="Dylan Metz" userId="9d4ede79-b244-409d-bf53-19fd432ba01b" providerId="ADAL" clId="{109FBE7F-2E88-479D-8008-95F8B5E162F1}" dt="2024-08-16T13:56:01.150" v="2614" actId="255"/>
        <pc:sldMkLst>
          <pc:docMk/>
          <pc:sldMk cId="1520189029" sldId="256"/>
        </pc:sldMkLst>
        <pc:spChg chg="mod">
          <ac:chgData name="Dylan Metz" userId="9d4ede79-b244-409d-bf53-19fd432ba01b" providerId="ADAL" clId="{109FBE7F-2E88-479D-8008-95F8B5E162F1}" dt="2024-08-16T13:56:01.150" v="2614" actId="255"/>
          <ac:spMkLst>
            <pc:docMk/>
            <pc:sldMk cId="1520189029" sldId="256"/>
            <ac:spMk id="2" creationId="{15CDFFBC-D31A-4988-89ED-2A25E3A87DBD}"/>
          </ac:spMkLst>
        </pc:spChg>
      </pc:sldChg>
      <pc:sldChg chg="modSp mod">
        <pc:chgData name="Dylan Metz" userId="9d4ede79-b244-409d-bf53-19fd432ba01b" providerId="ADAL" clId="{109FBE7F-2E88-479D-8008-95F8B5E162F1}" dt="2024-08-15T20:57:11.955" v="2354" actId="20577"/>
        <pc:sldMkLst>
          <pc:docMk/>
          <pc:sldMk cId="303897311" sldId="257"/>
        </pc:sldMkLst>
        <pc:spChg chg="mod">
          <ac:chgData name="Dylan Metz" userId="9d4ede79-b244-409d-bf53-19fd432ba01b" providerId="ADAL" clId="{109FBE7F-2E88-479D-8008-95F8B5E162F1}" dt="2024-08-15T20:57:11.955" v="2354" actId="20577"/>
          <ac:spMkLst>
            <pc:docMk/>
            <pc:sldMk cId="303897311" sldId="257"/>
            <ac:spMk id="3" creationId="{EE0D9E87-EC7E-447B-9713-D92538776940}"/>
          </ac:spMkLst>
        </pc:spChg>
      </pc:sldChg>
      <pc:sldChg chg="modSp mod">
        <pc:chgData name="Dylan Metz" userId="9d4ede79-b244-409d-bf53-19fd432ba01b" providerId="ADAL" clId="{109FBE7F-2E88-479D-8008-95F8B5E162F1}" dt="2024-08-15T20:57:19.633" v="2357" actId="20577"/>
        <pc:sldMkLst>
          <pc:docMk/>
          <pc:sldMk cId="2913177855" sldId="258"/>
        </pc:sldMkLst>
        <pc:spChg chg="mod">
          <ac:chgData name="Dylan Metz" userId="9d4ede79-b244-409d-bf53-19fd432ba01b" providerId="ADAL" clId="{109FBE7F-2E88-479D-8008-95F8B5E162F1}" dt="2024-08-15T20:57:19.633" v="2357" actId="20577"/>
          <ac:spMkLst>
            <pc:docMk/>
            <pc:sldMk cId="2913177855" sldId="258"/>
            <ac:spMk id="3" creationId="{048B6E4E-A881-4CF2-81C6-68DF9A11A61D}"/>
          </ac:spMkLst>
        </pc:spChg>
      </pc:sldChg>
      <pc:sldChg chg="addSp modSp mod">
        <pc:chgData name="Dylan Metz" userId="9d4ede79-b244-409d-bf53-19fd432ba01b" providerId="ADAL" clId="{109FBE7F-2E88-479D-8008-95F8B5E162F1}" dt="2024-08-16T13:57:06.276" v="2783" actId="20577"/>
        <pc:sldMkLst>
          <pc:docMk/>
          <pc:sldMk cId="1810130866" sldId="259"/>
        </pc:sldMkLst>
        <pc:spChg chg="add mod">
          <ac:chgData name="Dylan Metz" userId="9d4ede79-b244-409d-bf53-19fd432ba01b" providerId="ADAL" clId="{109FBE7F-2E88-479D-8008-95F8B5E162F1}" dt="2024-08-16T13:57:06.276" v="2783" actId="20577"/>
          <ac:spMkLst>
            <pc:docMk/>
            <pc:sldMk cId="1810130866" sldId="259"/>
            <ac:spMk id="3" creationId="{0FBFA86C-C0D6-483C-95B0-8FEA3BBFE025}"/>
          </ac:spMkLst>
        </pc:spChg>
      </pc:sldChg>
      <pc:sldChg chg="modSp mod">
        <pc:chgData name="Dylan Metz" userId="9d4ede79-b244-409d-bf53-19fd432ba01b" providerId="ADAL" clId="{109FBE7F-2E88-479D-8008-95F8B5E162F1}" dt="2024-08-15T21:10:35.723" v="2509" actId="20577"/>
        <pc:sldMkLst>
          <pc:docMk/>
          <pc:sldMk cId="1200948351" sldId="260"/>
        </pc:sldMkLst>
        <pc:spChg chg="mod">
          <ac:chgData name="Dylan Metz" userId="9d4ede79-b244-409d-bf53-19fd432ba01b" providerId="ADAL" clId="{109FBE7F-2E88-479D-8008-95F8B5E162F1}" dt="2024-08-15T21:10:35.723" v="2509" actId="20577"/>
          <ac:spMkLst>
            <pc:docMk/>
            <pc:sldMk cId="1200948351" sldId="260"/>
            <ac:spMk id="3" creationId="{5AFFBD07-FCC9-4DA6-A19C-77A4F23F5BDB}"/>
          </ac:spMkLst>
        </pc:spChg>
      </pc:sldChg>
      <pc:sldChg chg="addSp modSp mod">
        <pc:chgData name="Dylan Metz" userId="9d4ede79-b244-409d-bf53-19fd432ba01b" providerId="ADAL" clId="{109FBE7F-2E88-479D-8008-95F8B5E162F1}" dt="2024-08-16T13:58:44.163" v="3025" actId="20577"/>
        <pc:sldMkLst>
          <pc:docMk/>
          <pc:sldMk cId="2892253884" sldId="262"/>
        </pc:sldMkLst>
        <pc:spChg chg="mod">
          <ac:chgData name="Dylan Metz" userId="9d4ede79-b244-409d-bf53-19fd432ba01b" providerId="ADAL" clId="{109FBE7F-2E88-479D-8008-95F8B5E162F1}" dt="2024-08-16T13:57:52.708" v="2937" actId="20577"/>
          <ac:spMkLst>
            <pc:docMk/>
            <pc:sldMk cId="2892253884" sldId="262"/>
            <ac:spMk id="3" creationId="{303553B9-4EEB-472A-8C96-EE2DC6B8CE5B}"/>
          </ac:spMkLst>
        </pc:spChg>
        <pc:spChg chg="add mod">
          <ac:chgData name="Dylan Metz" userId="9d4ede79-b244-409d-bf53-19fd432ba01b" providerId="ADAL" clId="{109FBE7F-2E88-479D-8008-95F8B5E162F1}" dt="2024-08-16T13:58:44.163" v="3025" actId="20577"/>
          <ac:spMkLst>
            <pc:docMk/>
            <pc:sldMk cId="2892253884" sldId="262"/>
            <ac:spMk id="4" creationId="{AC8BF923-E76C-4F05-A7A3-6C32DAAEC687}"/>
          </ac:spMkLst>
        </pc:spChg>
      </pc:sldChg>
      <pc:sldChg chg="addSp modSp mod">
        <pc:chgData name="Dylan Metz" userId="9d4ede79-b244-409d-bf53-19fd432ba01b" providerId="ADAL" clId="{109FBE7F-2E88-479D-8008-95F8B5E162F1}" dt="2024-08-16T14:00:12.294" v="3242" actId="113"/>
        <pc:sldMkLst>
          <pc:docMk/>
          <pc:sldMk cId="746966356" sldId="263"/>
        </pc:sldMkLst>
        <pc:spChg chg="mod">
          <ac:chgData name="Dylan Metz" userId="9d4ede79-b244-409d-bf53-19fd432ba01b" providerId="ADAL" clId="{109FBE7F-2E88-479D-8008-95F8B5E162F1}" dt="2024-08-16T13:58:55.969" v="3026" actId="20577"/>
          <ac:spMkLst>
            <pc:docMk/>
            <pc:sldMk cId="746966356" sldId="263"/>
            <ac:spMk id="3" creationId="{FC23A664-A20A-4737-BC92-FE55F6E5E88F}"/>
          </ac:spMkLst>
        </pc:spChg>
        <pc:spChg chg="add mod">
          <ac:chgData name="Dylan Metz" userId="9d4ede79-b244-409d-bf53-19fd432ba01b" providerId="ADAL" clId="{109FBE7F-2E88-479D-8008-95F8B5E162F1}" dt="2024-08-16T14:00:12.294" v="3242" actId="113"/>
          <ac:spMkLst>
            <pc:docMk/>
            <pc:sldMk cId="746966356" sldId="263"/>
            <ac:spMk id="4" creationId="{E341FA7C-B64E-4C94-A8B4-7AB579C7B872}"/>
          </ac:spMkLst>
        </pc:spChg>
      </pc:sldChg>
      <pc:sldChg chg="modSp mod ord">
        <pc:chgData name="Dylan Metz" userId="9d4ede79-b244-409d-bf53-19fd432ba01b" providerId="ADAL" clId="{109FBE7F-2E88-479D-8008-95F8B5E162F1}" dt="2024-08-15T20:54:29.263" v="2350" actId="20577"/>
        <pc:sldMkLst>
          <pc:docMk/>
          <pc:sldMk cId="981298959" sldId="264"/>
        </pc:sldMkLst>
        <pc:spChg chg="mod">
          <ac:chgData name="Dylan Metz" userId="9d4ede79-b244-409d-bf53-19fd432ba01b" providerId="ADAL" clId="{109FBE7F-2E88-479D-8008-95F8B5E162F1}" dt="2024-08-15T20:54:29.263" v="2350" actId="20577"/>
          <ac:spMkLst>
            <pc:docMk/>
            <pc:sldMk cId="981298959" sldId="264"/>
            <ac:spMk id="3" creationId="{49C8DE40-DACF-4CE5-8348-61CCA091949D}"/>
          </ac:spMkLst>
        </pc:spChg>
      </pc:sldChg>
      <pc:sldChg chg="addSp delSp modSp new mod setBg setClrOvrMap">
        <pc:chgData name="Dylan Metz" userId="9d4ede79-b244-409d-bf53-19fd432ba01b" providerId="ADAL" clId="{109FBE7F-2E88-479D-8008-95F8B5E162F1}" dt="2024-08-15T20:43:10.460" v="1828" actId="255"/>
        <pc:sldMkLst>
          <pc:docMk/>
          <pc:sldMk cId="1232280345" sldId="266"/>
        </pc:sldMkLst>
        <pc:spChg chg="mod">
          <ac:chgData name="Dylan Metz" userId="9d4ede79-b244-409d-bf53-19fd432ba01b" providerId="ADAL" clId="{109FBE7F-2E88-479D-8008-95F8B5E162F1}" dt="2024-08-15T20:43:02.911" v="1827" actId="26606"/>
          <ac:spMkLst>
            <pc:docMk/>
            <pc:sldMk cId="1232280345" sldId="266"/>
            <ac:spMk id="2" creationId="{653FFC25-DE6F-47D7-8F09-8FD051BE0702}"/>
          </ac:spMkLst>
        </pc:spChg>
        <pc:spChg chg="add del mod">
          <ac:chgData name="Dylan Metz" userId="9d4ede79-b244-409d-bf53-19fd432ba01b" providerId="ADAL" clId="{109FBE7F-2E88-479D-8008-95F8B5E162F1}" dt="2024-08-15T20:43:10.460" v="1828" actId="255"/>
          <ac:spMkLst>
            <pc:docMk/>
            <pc:sldMk cId="1232280345" sldId="266"/>
            <ac:spMk id="3" creationId="{5AE48C96-7FA0-40C6-8537-50D72FC630D5}"/>
          </ac:spMkLst>
        </pc:spChg>
        <pc:spChg chg="add del">
          <ac:chgData name="Dylan Metz" userId="9d4ede79-b244-409d-bf53-19fd432ba01b" providerId="ADAL" clId="{109FBE7F-2E88-479D-8008-95F8B5E162F1}" dt="2024-08-15T20:43:02.911" v="1827" actId="26606"/>
          <ac:spMkLst>
            <pc:docMk/>
            <pc:sldMk cId="1232280345" sldId="266"/>
            <ac:spMk id="7" creationId="{04812C46-200A-4DEB-A05E-3ED6C68C2387}"/>
          </ac:spMkLst>
        </pc:spChg>
        <pc:spChg chg="add del">
          <ac:chgData name="Dylan Metz" userId="9d4ede79-b244-409d-bf53-19fd432ba01b" providerId="ADAL" clId="{109FBE7F-2E88-479D-8008-95F8B5E162F1}" dt="2024-08-14T15:24:06.775" v="154" actId="26606"/>
          <ac:spMkLst>
            <pc:docMk/>
            <pc:sldMk cId="1232280345" sldId="266"/>
            <ac:spMk id="9" creationId="{9F7D5CDA-D291-4307-BF55-1381FED29634}"/>
          </ac:spMkLst>
        </pc:spChg>
        <pc:spChg chg="add del">
          <ac:chgData name="Dylan Metz" userId="9d4ede79-b244-409d-bf53-19fd432ba01b" providerId="ADAL" clId="{109FBE7F-2E88-479D-8008-95F8B5E162F1}" dt="2024-08-14T15:24:30.860" v="157" actId="26606"/>
          <ac:spMkLst>
            <pc:docMk/>
            <pc:sldMk cId="1232280345" sldId="266"/>
            <ac:spMk id="10" creationId="{9228552E-C8B1-4A80-8448-0787CE0FC704}"/>
          </ac:spMkLst>
        </pc:spChg>
        <pc:spChg chg="add del">
          <ac:chgData name="Dylan Metz" userId="9d4ede79-b244-409d-bf53-19fd432ba01b" providerId="ADAL" clId="{109FBE7F-2E88-479D-8008-95F8B5E162F1}" dt="2024-08-15T20:43:02.911" v="1827" actId="26606"/>
          <ac:spMkLst>
            <pc:docMk/>
            <pc:sldMk cId="1232280345" sldId="266"/>
            <ac:spMk id="12" creationId="{D1EA859B-E555-4109-94F3-6700E046E008}"/>
          </ac:spMkLst>
        </pc:spChg>
        <pc:graphicFrameChg chg="add del">
          <ac:chgData name="Dylan Metz" userId="9d4ede79-b244-409d-bf53-19fd432ba01b" providerId="ADAL" clId="{109FBE7F-2E88-479D-8008-95F8B5E162F1}" dt="2024-08-14T15:24:30.860" v="157" actId="26606"/>
          <ac:graphicFrameMkLst>
            <pc:docMk/>
            <pc:sldMk cId="1232280345" sldId="266"/>
            <ac:graphicFrameMk id="11" creationId="{391ECEFE-11A7-BF94-802E-CC6C860CD798}"/>
          </ac:graphicFrameMkLst>
        </pc:graphicFrameChg>
        <pc:picChg chg="add del">
          <ac:chgData name="Dylan Metz" userId="9d4ede79-b244-409d-bf53-19fd432ba01b" providerId="ADAL" clId="{109FBE7F-2E88-479D-8008-95F8B5E162F1}" dt="2024-08-14T15:24:06.775" v="154" actId="26606"/>
          <ac:picMkLst>
            <pc:docMk/>
            <pc:sldMk cId="1232280345" sldId="266"/>
            <ac:picMk id="5" creationId="{07A03911-E06A-5B21-180A-2FFC197EC18E}"/>
          </ac:picMkLst>
        </pc:picChg>
        <pc:picChg chg="add del mod">
          <ac:chgData name="Dylan Metz" userId="9d4ede79-b244-409d-bf53-19fd432ba01b" providerId="ADAL" clId="{109FBE7F-2E88-479D-8008-95F8B5E162F1}" dt="2024-08-14T15:24:30.860" v="157" actId="26606"/>
          <ac:picMkLst>
            <pc:docMk/>
            <pc:sldMk cId="1232280345" sldId="266"/>
            <ac:picMk id="6" creationId="{8658A8DB-01B3-6E32-ABA0-4BD34DF94816}"/>
          </ac:picMkLst>
        </pc:picChg>
        <pc:picChg chg="add mod ord">
          <ac:chgData name="Dylan Metz" userId="9d4ede79-b244-409d-bf53-19fd432ba01b" providerId="ADAL" clId="{109FBE7F-2E88-479D-8008-95F8B5E162F1}" dt="2024-08-15T20:43:02.911" v="1827" actId="26606"/>
          <ac:picMkLst>
            <pc:docMk/>
            <pc:sldMk cId="1232280345" sldId="266"/>
            <ac:picMk id="8" creationId="{AC19A6E7-321E-E0E1-124B-63DF5DBD2521}"/>
          </ac:picMkLst>
        </pc:picChg>
      </pc:sldChg>
      <pc:sldChg chg="addSp delSp modSp new mod setBg">
        <pc:chgData name="Dylan Metz" userId="9d4ede79-b244-409d-bf53-19fd432ba01b" providerId="ADAL" clId="{109FBE7F-2E88-479D-8008-95F8B5E162F1}" dt="2024-08-15T20:54:41.529" v="2352" actId="1076"/>
        <pc:sldMkLst>
          <pc:docMk/>
          <pc:sldMk cId="2709805394" sldId="267"/>
        </pc:sldMkLst>
        <pc:spChg chg="mod">
          <ac:chgData name="Dylan Metz" userId="9d4ede79-b244-409d-bf53-19fd432ba01b" providerId="ADAL" clId="{109FBE7F-2E88-479D-8008-95F8B5E162F1}" dt="2024-08-15T20:43:25.612" v="1829" actId="26606"/>
          <ac:spMkLst>
            <pc:docMk/>
            <pc:sldMk cId="2709805394" sldId="267"/>
            <ac:spMk id="2" creationId="{2AB0B64F-EB7C-4CD5-9EE9-BA342C8CD7C4}"/>
          </ac:spMkLst>
        </pc:spChg>
        <pc:spChg chg="mod">
          <ac:chgData name="Dylan Metz" userId="9d4ede79-b244-409d-bf53-19fd432ba01b" providerId="ADAL" clId="{109FBE7F-2E88-479D-8008-95F8B5E162F1}" dt="2024-08-15T20:54:41.529" v="2352" actId="1076"/>
          <ac:spMkLst>
            <pc:docMk/>
            <pc:sldMk cId="2709805394" sldId="267"/>
            <ac:spMk id="3" creationId="{57133663-D42E-48B3-BA04-F968040A9A31}"/>
          </ac:spMkLst>
        </pc:spChg>
        <pc:spChg chg="add del">
          <ac:chgData name="Dylan Metz" userId="9d4ede79-b244-409d-bf53-19fd432ba01b" providerId="ADAL" clId="{109FBE7F-2E88-479D-8008-95F8B5E162F1}" dt="2024-08-15T20:43:25.612" v="1829" actId="26606"/>
          <ac:spMkLst>
            <pc:docMk/>
            <pc:sldMk cId="2709805394" sldId="267"/>
            <ac:spMk id="10" creationId="{55F7ABCA-A68A-47DD-B732-76FF34C6FB7D}"/>
          </ac:spMkLst>
        </pc:spChg>
        <pc:spChg chg="add">
          <ac:chgData name="Dylan Metz" userId="9d4ede79-b244-409d-bf53-19fd432ba01b" providerId="ADAL" clId="{109FBE7F-2E88-479D-8008-95F8B5E162F1}" dt="2024-08-15T20:43:25.612" v="1829" actId="26606"/>
          <ac:spMkLst>
            <pc:docMk/>
            <pc:sldMk cId="2709805394" sldId="267"/>
            <ac:spMk id="15" creationId="{A2679492-7988-4050-9056-542444452411}"/>
          </ac:spMkLst>
        </pc:spChg>
        <pc:spChg chg="add">
          <ac:chgData name="Dylan Metz" userId="9d4ede79-b244-409d-bf53-19fd432ba01b" providerId="ADAL" clId="{109FBE7F-2E88-479D-8008-95F8B5E162F1}" dt="2024-08-15T20:43:25.612" v="1829" actId="26606"/>
          <ac:spMkLst>
            <pc:docMk/>
            <pc:sldMk cId="2709805394" sldId="267"/>
            <ac:spMk id="17" creationId="{B091B163-7D61-4891-ABCF-5C13D9C418D0}"/>
          </ac:spMkLst>
        </pc:spChg>
        <pc:picChg chg="add mod">
          <ac:chgData name="Dylan Metz" userId="9d4ede79-b244-409d-bf53-19fd432ba01b" providerId="ADAL" clId="{109FBE7F-2E88-479D-8008-95F8B5E162F1}" dt="2024-08-15T20:43:25.612" v="1829" actId="26606"/>
          <ac:picMkLst>
            <pc:docMk/>
            <pc:sldMk cId="2709805394" sldId="267"/>
            <ac:picMk id="7" creationId="{75B8C3A8-487A-CB44-3734-3D7729D3033C}"/>
          </ac:picMkLst>
        </pc:picChg>
        <pc:cxnChg chg="add">
          <ac:chgData name="Dylan Metz" userId="9d4ede79-b244-409d-bf53-19fd432ba01b" providerId="ADAL" clId="{109FBE7F-2E88-479D-8008-95F8B5E162F1}" dt="2024-08-15T20:43:25.612" v="1829" actId="26606"/>
          <ac:cxnSpMkLst>
            <pc:docMk/>
            <pc:sldMk cId="2709805394" sldId="267"/>
            <ac:cxnSpMk id="19" creationId="{C49DA8F6-BCC1-4447-B54C-57856834B94B}"/>
          </ac:cxnSpMkLst>
        </pc:cxnChg>
      </pc:sldChg>
      <pc:sldChg chg="addSp delSp modSp new mod setBg">
        <pc:chgData name="Dylan Metz" userId="9d4ede79-b244-409d-bf53-19fd432ba01b" providerId="ADAL" clId="{109FBE7F-2E88-479D-8008-95F8B5E162F1}" dt="2024-08-15T20:50:31.655" v="2212" actId="255"/>
        <pc:sldMkLst>
          <pc:docMk/>
          <pc:sldMk cId="672649301" sldId="268"/>
        </pc:sldMkLst>
        <pc:spChg chg="mod">
          <ac:chgData name="Dylan Metz" userId="9d4ede79-b244-409d-bf53-19fd432ba01b" providerId="ADAL" clId="{109FBE7F-2E88-479D-8008-95F8B5E162F1}" dt="2024-08-14T16:11:20.638" v="1285" actId="26606"/>
          <ac:spMkLst>
            <pc:docMk/>
            <pc:sldMk cId="672649301" sldId="268"/>
            <ac:spMk id="2" creationId="{F93A8C83-6E62-4B50-9B44-6E24C3269F5D}"/>
          </ac:spMkLst>
        </pc:spChg>
        <pc:spChg chg="mod ord">
          <ac:chgData name="Dylan Metz" userId="9d4ede79-b244-409d-bf53-19fd432ba01b" providerId="ADAL" clId="{109FBE7F-2E88-479D-8008-95F8B5E162F1}" dt="2024-08-15T20:50:31.655" v="2212" actId="255"/>
          <ac:spMkLst>
            <pc:docMk/>
            <pc:sldMk cId="672649301" sldId="268"/>
            <ac:spMk id="3" creationId="{BA939788-A896-4FA5-801B-81CA2DBE8834}"/>
          </ac:spMkLst>
        </pc:spChg>
        <pc:spChg chg="add del">
          <ac:chgData name="Dylan Metz" userId="9d4ede79-b244-409d-bf53-19fd432ba01b" providerId="ADAL" clId="{109FBE7F-2E88-479D-8008-95F8B5E162F1}" dt="2024-08-14T16:11:20.638" v="1285" actId="26606"/>
          <ac:spMkLst>
            <pc:docMk/>
            <pc:sldMk cId="672649301" sldId="268"/>
            <ac:spMk id="8" creationId="{907EF6B7-1338-4443-8C46-6A318D952DFD}"/>
          </ac:spMkLst>
        </pc:spChg>
        <pc:spChg chg="add del">
          <ac:chgData name="Dylan Metz" userId="9d4ede79-b244-409d-bf53-19fd432ba01b" providerId="ADAL" clId="{109FBE7F-2E88-479D-8008-95F8B5E162F1}" dt="2024-08-14T16:11:20.638" v="1285" actId="26606"/>
          <ac:spMkLst>
            <pc:docMk/>
            <pc:sldMk cId="672649301" sldId="268"/>
            <ac:spMk id="10" creationId="{DAAE4CDD-124C-4DCF-9584-B6033B545DD5}"/>
          </ac:spMkLst>
        </pc:spChg>
        <pc:spChg chg="add del">
          <ac:chgData name="Dylan Metz" userId="9d4ede79-b244-409d-bf53-19fd432ba01b" providerId="ADAL" clId="{109FBE7F-2E88-479D-8008-95F8B5E162F1}" dt="2024-08-14T16:11:20.638" v="1285" actId="26606"/>
          <ac:spMkLst>
            <pc:docMk/>
            <pc:sldMk cId="672649301" sldId="268"/>
            <ac:spMk id="12" creationId="{081E4A58-353D-44AE-B2FC-2A74E2E400F7}"/>
          </ac:spMkLst>
        </pc:spChg>
        <pc:spChg chg="add del">
          <ac:chgData name="Dylan Metz" userId="9d4ede79-b244-409d-bf53-19fd432ba01b" providerId="ADAL" clId="{109FBE7F-2E88-479D-8008-95F8B5E162F1}" dt="2024-08-14T16:11:13.670" v="1282" actId="26606"/>
          <ac:spMkLst>
            <pc:docMk/>
            <pc:sldMk cId="672649301" sldId="268"/>
            <ac:spMk id="17" creationId="{45D37F4E-DDB4-456B-97E0-9937730A039F}"/>
          </ac:spMkLst>
        </pc:spChg>
        <pc:spChg chg="add del">
          <ac:chgData name="Dylan Metz" userId="9d4ede79-b244-409d-bf53-19fd432ba01b" providerId="ADAL" clId="{109FBE7F-2E88-479D-8008-95F8B5E162F1}" dt="2024-08-14T16:11:13.670" v="1282" actId="26606"/>
          <ac:spMkLst>
            <pc:docMk/>
            <pc:sldMk cId="672649301" sldId="268"/>
            <ac:spMk id="19" creationId="{B2DD41CD-8F47-4F56-AD12-4E2FF7696987}"/>
          </ac:spMkLst>
        </pc:spChg>
        <pc:spChg chg="add del">
          <ac:chgData name="Dylan Metz" userId="9d4ede79-b244-409d-bf53-19fd432ba01b" providerId="ADAL" clId="{109FBE7F-2E88-479D-8008-95F8B5E162F1}" dt="2024-08-14T16:11:20.625" v="1284" actId="26606"/>
          <ac:spMkLst>
            <pc:docMk/>
            <pc:sldMk cId="672649301" sldId="268"/>
            <ac:spMk id="21" creationId="{04812C46-200A-4DEB-A05E-3ED6C68C2387}"/>
          </ac:spMkLst>
        </pc:spChg>
        <pc:spChg chg="add">
          <ac:chgData name="Dylan Metz" userId="9d4ede79-b244-409d-bf53-19fd432ba01b" providerId="ADAL" clId="{109FBE7F-2E88-479D-8008-95F8B5E162F1}" dt="2024-08-14T16:11:20.638" v="1285" actId="26606"/>
          <ac:spMkLst>
            <pc:docMk/>
            <pc:sldMk cId="672649301" sldId="268"/>
            <ac:spMk id="23" creationId="{AE3A741D-C19B-960A-5803-1C5887147820}"/>
          </ac:spMkLst>
        </pc:spChg>
        <pc:spChg chg="add">
          <ac:chgData name="Dylan Metz" userId="9d4ede79-b244-409d-bf53-19fd432ba01b" providerId="ADAL" clId="{109FBE7F-2E88-479D-8008-95F8B5E162F1}" dt="2024-08-14T16:11:20.638" v="1285" actId="26606"/>
          <ac:spMkLst>
            <pc:docMk/>
            <pc:sldMk cId="672649301" sldId="268"/>
            <ac:spMk id="24" creationId="{DC39DE25-0E4E-0AA7-0932-1D78C2372786}"/>
          </ac:spMkLst>
        </pc:spChg>
        <pc:spChg chg="add">
          <ac:chgData name="Dylan Metz" userId="9d4ede79-b244-409d-bf53-19fd432ba01b" providerId="ADAL" clId="{109FBE7F-2E88-479D-8008-95F8B5E162F1}" dt="2024-08-14T16:11:20.638" v="1285" actId="26606"/>
          <ac:spMkLst>
            <pc:docMk/>
            <pc:sldMk cId="672649301" sldId="268"/>
            <ac:spMk id="25" creationId="{8D6EA299-0840-6DEA-E670-C49AEBC87E89}"/>
          </ac:spMkLst>
        </pc:spChg>
        <pc:picChg chg="add mod">
          <ac:chgData name="Dylan Metz" userId="9d4ede79-b244-409d-bf53-19fd432ba01b" providerId="ADAL" clId="{109FBE7F-2E88-479D-8008-95F8B5E162F1}" dt="2024-08-14T16:11:20.638" v="1285" actId="26606"/>
          <ac:picMkLst>
            <pc:docMk/>
            <pc:sldMk cId="672649301" sldId="268"/>
            <ac:picMk id="5" creationId="{3996D414-D1B5-4E61-8B90-4E37773A1F8A}"/>
          </ac:picMkLst>
        </pc:picChg>
      </pc:sldChg>
      <pc:sldChg chg="addSp delSp modSp new mod setBg">
        <pc:chgData name="Dylan Metz" userId="9d4ede79-b244-409d-bf53-19fd432ba01b" providerId="ADAL" clId="{109FBE7F-2E88-479D-8008-95F8B5E162F1}" dt="2024-08-16T14:01:31.902" v="3268" actId="20577"/>
        <pc:sldMkLst>
          <pc:docMk/>
          <pc:sldMk cId="271677221" sldId="269"/>
        </pc:sldMkLst>
        <pc:spChg chg="mod">
          <ac:chgData name="Dylan Metz" userId="9d4ede79-b244-409d-bf53-19fd432ba01b" providerId="ADAL" clId="{109FBE7F-2E88-479D-8008-95F8B5E162F1}" dt="2024-08-15T20:41:51.313" v="1649" actId="26606"/>
          <ac:spMkLst>
            <pc:docMk/>
            <pc:sldMk cId="271677221" sldId="269"/>
            <ac:spMk id="2" creationId="{20C3E434-BA0B-4317-A3C7-9A2136DF5A11}"/>
          </ac:spMkLst>
        </pc:spChg>
        <pc:spChg chg="add del mod">
          <ac:chgData name="Dylan Metz" userId="9d4ede79-b244-409d-bf53-19fd432ba01b" providerId="ADAL" clId="{109FBE7F-2E88-479D-8008-95F8B5E162F1}" dt="2024-08-15T20:41:51.313" v="1649" actId="26606"/>
          <ac:spMkLst>
            <pc:docMk/>
            <pc:sldMk cId="271677221" sldId="269"/>
            <ac:spMk id="3" creationId="{A9694685-66DE-44F1-8124-75425D31155F}"/>
          </ac:spMkLst>
        </pc:spChg>
        <pc:spChg chg="add mod">
          <ac:chgData name="Dylan Metz" userId="9d4ede79-b244-409d-bf53-19fd432ba01b" providerId="ADAL" clId="{109FBE7F-2E88-479D-8008-95F8B5E162F1}" dt="2024-08-16T14:01:31.902" v="3268" actId="20577"/>
          <ac:spMkLst>
            <pc:docMk/>
            <pc:sldMk cId="271677221" sldId="269"/>
            <ac:spMk id="7" creationId="{A9694685-66DE-44F1-8124-75425D31155F}"/>
          </ac:spMkLst>
        </pc:spChg>
        <pc:spChg chg="add">
          <ac:chgData name="Dylan Metz" userId="9d4ede79-b244-409d-bf53-19fd432ba01b" providerId="ADAL" clId="{109FBE7F-2E88-479D-8008-95F8B5E162F1}" dt="2024-08-15T20:41:51.313" v="1649" actId="26606"/>
          <ac:spMkLst>
            <pc:docMk/>
            <pc:sldMk cId="271677221" sldId="269"/>
            <ac:spMk id="8" creationId="{081EA652-8C6A-4E69-BEB9-170809474553}"/>
          </ac:spMkLst>
        </pc:spChg>
        <pc:spChg chg="add">
          <ac:chgData name="Dylan Metz" userId="9d4ede79-b244-409d-bf53-19fd432ba01b" providerId="ADAL" clId="{109FBE7F-2E88-479D-8008-95F8B5E162F1}" dt="2024-08-15T20:41:51.313" v="1649" actId="26606"/>
          <ac:spMkLst>
            <pc:docMk/>
            <pc:sldMk cId="271677221" sldId="269"/>
            <ac:spMk id="10" creationId="{5298780A-33B9-4EA2-8F67-DE68AD62841B}"/>
          </ac:spMkLst>
        </pc:spChg>
        <pc:spChg chg="add">
          <ac:chgData name="Dylan Metz" userId="9d4ede79-b244-409d-bf53-19fd432ba01b" providerId="ADAL" clId="{109FBE7F-2E88-479D-8008-95F8B5E162F1}" dt="2024-08-15T20:41:51.313" v="1649" actId="26606"/>
          <ac:spMkLst>
            <pc:docMk/>
            <pc:sldMk cId="271677221" sldId="269"/>
            <ac:spMk id="12" creationId="{7F488E8B-4E1E-4402-8935-D4E6C02615C7}"/>
          </ac:spMkLst>
        </pc:spChg>
        <pc:graphicFrameChg chg="add del">
          <ac:chgData name="Dylan Metz" userId="9d4ede79-b244-409d-bf53-19fd432ba01b" providerId="ADAL" clId="{109FBE7F-2E88-479D-8008-95F8B5E162F1}" dt="2024-08-15T20:41:51.298" v="1648" actId="26606"/>
          <ac:graphicFrameMkLst>
            <pc:docMk/>
            <pc:sldMk cId="271677221" sldId="269"/>
            <ac:graphicFrameMk id="5" creationId="{4B349EB9-EB1F-A49C-9E4A-2575C25A9464}"/>
          </ac:graphicFrameMkLst>
        </pc:graphicFrameChg>
      </pc:sldChg>
      <pc:sldChg chg="addSp delSp modSp new mod setBg">
        <pc:chgData name="Dylan Metz" userId="9d4ede79-b244-409d-bf53-19fd432ba01b" providerId="ADAL" clId="{109FBE7F-2E88-479D-8008-95F8B5E162F1}" dt="2024-08-15T21:12:04.655" v="2559"/>
        <pc:sldMkLst>
          <pc:docMk/>
          <pc:sldMk cId="213461523" sldId="270"/>
        </pc:sldMkLst>
        <pc:spChg chg="mod">
          <ac:chgData name="Dylan Metz" userId="9d4ede79-b244-409d-bf53-19fd432ba01b" providerId="ADAL" clId="{109FBE7F-2E88-479D-8008-95F8B5E162F1}" dt="2024-08-15T20:50:09.990" v="2210" actId="255"/>
          <ac:spMkLst>
            <pc:docMk/>
            <pc:sldMk cId="213461523" sldId="270"/>
            <ac:spMk id="2" creationId="{850A28F0-F2A4-412C-892D-D5AED2593202}"/>
          </ac:spMkLst>
        </pc:spChg>
        <pc:spChg chg="del mod">
          <ac:chgData name="Dylan Metz" userId="9d4ede79-b244-409d-bf53-19fd432ba01b" providerId="ADAL" clId="{109FBE7F-2E88-479D-8008-95F8B5E162F1}" dt="2024-08-15T20:48:03.966" v="2185" actId="26606"/>
          <ac:spMkLst>
            <pc:docMk/>
            <pc:sldMk cId="213461523" sldId="270"/>
            <ac:spMk id="3" creationId="{7504B4B7-ACEB-4189-AB01-ADADF32E6106}"/>
          </ac:spMkLst>
        </pc:spChg>
        <pc:spChg chg="add del">
          <ac:chgData name="Dylan Metz" userId="9d4ede79-b244-409d-bf53-19fd432ba01b" providerId="ADAL" clId="{109FBE7F-2E88-479D-8008-95F8B5E162F1}" dt="2024-08-15T20:48:03.941" v="2184" actId="26606"/>
          <ac:spMkLst>
            <pc:docMk/>
            <pc:sldMk cId="213461523" sldId="270"/>
            <ac:spMk id="11" creationId="{E81BF4F6-F2CF-4984-9D14-D6966D92F99F}"/>
          </ac:spMkLst>
        </pc:spChg>
        <pc:spChg chg="add del">
          <ac:chgData name="Dylan Metz" userId="9d4ede79-b244-409d-bf53-19fd432ba01b" providerId="ADAL" clId="{109FBE7F-2E88-479D-8008-95F8B5E162F1}" dt="2024-08-15T20:48:01.930" v="2182" actId="26606"/>
          <ac:spMkLst>
            <pc:docMk/>
            <pc:sldMk cId="213461523" sldId="270"/>
            <ac:spMk id="13" creationId="{3F0BE7ED-7814-4273-B18A-F26CC0380380}"/>
          </ac:spMkLst>
        </pc:spChg>
        <pc:spChg chg="add del">
          <ac:chgData name="Dylan Metz" userId="9d4ede79-b244-409d-bf53-19fd432ba01b" providerId="ADAL" clId="{109FBE7F-2E88-479D-8008-95F8B5E162F1}" dt="2024-08-15T20:48:01.930" v="2182" actId="26606"/>
          <ac:spMkLst>
            <pc:docMk/>
            <pc:sldMk cId="213461523" sldId="270"/>
            <ac:spMk id="14" creationId="{3AFE8227-C443-417B-BA91-520EB1EF4559}"/>
          </ac:spMkLst>
        </pc:spChg>
        <pc:spChg chg="add del">
          <ac:chgData name="Dylan Metz" userId="9d4ede79-b244-409d-bf53-19fd432ba01b" providerId="ADAL" clId="{109FBE7F-2E88-479D-8008-95F8B5E162F1}" dt="2024-08-15T20:48:01.930" v="2182" actId="26606"/>
          <ac:spMkLst>
            <pc:docMk/>
            <pc:sldMk cId="213461523" sldId="270"/>
            <ac:spMk id="16" creationId="{907741FC-B544-4A6E-B831-6789D042333D}"/>
          </ac:spMkLst>
        </pc:spChg>
        <pc:spChg chg="add del">
          <ac:chgData name="Dylan Metz" userId="9d4ede79-b244-409d-bf53-19fd432ba01b" providerId="ADAL" clId="{109FBE7F-2E88-479D-8008-95F8B5E162F1}" dt="2024-08-15T20:48:03.941" v="2184" actId="26606"/>
          <ac:spMkLst>
            <pc:docMk/>
            <pc:sldMk cId="213461523" sldId="270"/>
            <ac:spMk id="18" creationId="{C0763A76-9F1C-4FC5-82B7-DD475DA461B2}"/>
          </ac:spMkLst>
        </pc:spChg>
        <pc:spChg chg="add">
          <ac:chgData name="Dylan Metz" userId="9d4ede79-b244-409d-bf53-19fd432ba01b" providerId="ADAL" clId="{109FBE7F-2E88-479D-8008-95F8B5E162F1}" dt="2024-08-15T20:48:03.966" v="2185" actId="26606"/>
          <ac:spMkLst>
            <pc:docMk/>
            <pc:sldMk cId="213461523" sldId="270"/>
            <ac:spMk id="21" creationId="{BACC6370-2D7E-4714-9D71-7542949D7D5D}"/>
          </ac:spMkLst>
        </pc:spChg>
        <pc:spChg chg="add">
          <ac:chgData name="Dylan Metz" userId="9d4ede79-b244-409d-bf53-19fd432ba01b" providerId="ADAL" clId="{109FBE7F-2E88-479D-8008-95F8B5E162F1}" dt="2024-08-15T20:48:03.966" v="2185" actId="26606"/>
          <ac:spMkLst>
            <pc:docMk/>
            <pc:sldMk cId="213461523" sldId="270"/>
            <ac:spMk id="22" creationId="{F68B3F68-107C-434F-AA38-110D5EA91B85}"/>
          </ac:spMkLst>
        </pc:spChg>
        <pc:spChg chg="add">
          <ac:chgData name="Dylan Metz" userId="9d4ede79-b244-409d-bf53-19fd432ba01b" providerId="ADAL" clId="{109FBE7F-2E88-479D-8008-95F8B5E162F1}" dt="2024-08-15T20:48:03.966" v="2185" actId="26606"/>
          <ac:spMkLst>
            <pc:docMk/>
            <pc:sldMk cId="213461523" sldId="270"/>
            <ac:spMk id="23" creationId="{AAD0DBB9-1A4B-4391-81D4-CB19F9AB918A}"/>
          </ac:spMkLst>
        </pc:spChg>
        <pc:spChg chg="add">
          <ac:chgData name="Dylan Metz" userId="9d4ede79-b244-409d-bf53-19fd432ba01b" providerId="ADAL" clId="{109FBE7F-2E88-479D-8008-95F8B5E162F1}" dt="2024-08-15T20:48:03.966" v="2185" actId="26606"/>
          <ac:spMkLst>
            <pc:docMk/>
            <pc:sldMk cId="213461523" sldId="270"/>
            <ac:spMk id="24" creationId="{063BBA22-50EA-4C4D-BE05-F1CE4E63AA56}"/>
          </ac:spMkLst>
        </pc:spChg>
        <pc:grpChg chg="add del">
          <ac:chgData name="Dylan Metz" userId="9d4ede79-b244-409d-bf53-19fd432ba01b" providerId="ADAL" clId="{109FBE7F-2E88-479D-8008-95F8B5E162F1}" dt="2024-08-15T20:47:53.839" v="2180" actId="26606"/>
          <ac:grpSpMkLst>
            <pc:docMk/>
            <pc:sldMk cId="213461523" sldId="270"/>
            <ac:grpSpMk id="9" creationId="{5EFBDE31-BB3E-6CFC-23CD-B5976DA38438}"/>
          </ac:grpSpMkLst>
        </pc:grpChg>
        <pc:graphicFrameChg chg="add mod">
          <ac:chgData name="Dylan Metz" userId="9d4ede79-b244-409d-bf53-19fd432ba01b" providerId="ADAL" clId="{109FBE7F-2E88-479D-8008-95F8B5E162F1}" dt="2024-08-15T21:12:04.655" v="2559"/>
          <ac:graphicFrameMkLst>
            <pc:docMk/>
            <pc:sldMk cId="213461523" sldId="270"/>
            <ac:graphicFrameMk id="25" creationId="{C7878EE0-7FD1-636B-C490-4922B6527B3F}"/>
          </ac:graphicFrameMkLst>
        </pc:graphicFrameChg>
        <pc:picChg chg="add del">
          <ac:chgData name="Dylan Metz" userId="9d4ede79-b244-409d-bf53-19fd432ba01b" providerId="ADAL" clId="{109FBE7F-2E88-479D-8008-95F8B5E162F1}" dt="2024-08-15T20:47:53.839" v="2180" actId="26606"/>
          <ac:picMkLst>
            <pc:docMk/>
            <pc:sldMk cId="213461523" sldId="270"/>
            <ac:picMk id="5" creationId="{FEBE386A-A01C-8887-42F2-0292120EB775}"/>
          </ac:picMkLst>
        </pc:picChg>
        <pc:picChg chg="add del">
          <ac:chgData name="Dylan Metz" userId="9d4ede79-b244-409d-bf53-19fd432ba01b" providerId="ADAL" clId="{109FBE7F-2E88-479D-8008-95F8B5E162F1}" dt="2024-08-15T20:48:01.930" v="2182" actId="26606"/>
          <ac:picMkLst>
            <pc:docMk/>
            <pc:sldMk cId="213461523" sldId="270"/>
            <ac:picMk id="15" creationId="{C6979D50-667D-ADCC-6FA2-355FB38D356F}"/>
          </ac:picMkLst>
        </pc:picChg>
        <pc:picChg chg="add del">
          <ac:chgData name="Dylan Metz" userId="9d4ede79-b244-409d-bf53-19fd432ba01b" providerId="ADAL" clId="{109FBE7F-2E88-479D-8008-95F8B5E162F1}" dt="2024-08-15T20:48:03.941" v="2184" actId="26606"/>
          <ac:picMkLst>
            <pc:docMk/>
            <pc:sldMk cId="213461523" sldId="270"/>
            <ac:picMk id="19" creationId="{BA3D46D9-5A3F-80F4-4FE3-B74BE3D466F8}"/>
          </ac:picMkLst>
        </pc:picChg>
      </pc:sldChg>
    </pc:docChg>
  </pc:docChgLst>
  <pc:docChgLst>
    <pc:chgData name="Dylan Metz" userId="9d4ede79-b244-409d-bf53-19fd432ba01b" providerId="ADAL" clId="{45C569FD-69D4-44BB-AEE9-57AA061243AC}"/>
    <pc:docChg chg="undo custSel addSld modSld">
      <pc:chgData name="Dylan Metz" userId="9d4ede79-b244-409d-bf53-19fd432ba01b" providerId="ADAL" clId="{45C569FD-69D4-44BB-AEE9-57AA061243AC}" dt="2024-06-18T15:57:07.893" v="2490" actId="255"/>
      <pc:docMkLst>
        <pc:docMk/>
      </pc:docMkLst>
      <pc:sldChg chg="addSp delSp modSp new mod setBg addAnim">
        <pc:chgData name="Dylan Metz" userId="9d4ede79-b244-409d-bf53-19fd432ba01b" providerId="ADAL" clId="{45C569FD-69D4-44BB-AEE9-57AA061243AC}" dt="2024-06-18T15:22:28.651" v="32" actId="1076"/>
        <pc:sldMkLst>
          <pc:docMk/>
          <pc:sldMk cId="1520189029" sldId="256"/>
        </pc:sldMkLst>
        <pc:spChg chg="mod">
          <ac:chgData name="Dylan Metz" userId="9d4ede79-b244-409d-bf53-19fd432ba01b" providerId="ADAL" clId="{45C569FD-69D4-44BB-AEE9-57AA061243AC}" dt="2024-06-18T15:22:28.651" v="32" actId="1076"/>
          <ac:spMkLst>
            <pc:docMk/>
            <pc:sldMk cId="1520189029" sldId="256"/>
            <ac:spMk id="2" creationId="{15CDFFBC-D31A-4988-89ED-2A25E3A87DBD}"/>
          </ac:spMkLst>
        </pc:spChg>
        <pc:spChg chg="del mod">
          <ac:chgData name="Dylan Metz" userId="9d4ede79-b244-409d-bf53-19fd432ba01b" providerId="ADAL" clId="{45C569FD-69D4-44BB-AEE9-57AA061243AC}" dt="2024-06-18T15:22:16.035" v="28" actId="478"/>
          <ac:spMkLst>
            <pc:docMk/>
            <pc:sldMk cId="1520189029" sldId="256"/>
            <ac:spMk id="3" creationId="{2ECE7F08-01C9-4E0D-85B8-D1715C4C7C20}"/>
          </ac:spMkLst>
        </pc:spChg>
        <pc:spChg chg="add">
          <ac:chgData name="Dylan Metz" userId="9d4ede79-b244-409d-bf53-19fd432ba01b" providerId="ADAL" clId="{45C569FD-69D4-44BB-AEE9-57AA061243AC}" dt="2024-06-18T15:22:02.699" v="26" actId="26606"/>
          <ac:spMkLst>
            <pc:docMk/>
            <pc:sldMk cId="1520189029" sldId="256"/>
            <ac:spMk id="10" creationId="{7B1AB9FE-36F5-4FD1-9850-DB5C5AD4828F}"/>
          </ac:spMkLst>
        </pc:spChg>
        <pc:spChg chg="add">
          <ac:chgData name="Dylan Metz" userId="9d4ede79-b244-409d-bf53-19fd432ba01b" providerId="ADAL" clId="{45C569FD-69D4-44BB-AEE9-57AA061243AC}" dt="2024-06-18T15:22:02.699" v="26" actId="26606"/>
          <ac:spMkLst>
            <pc:docMk/>
            <pc:sldMk cId="1520189029" sldId="256"/>
            <ac:spMk id="12" creationId="{F489C2E0-4895-4B72-85EA-7EE9FAFFDC7E}"/>
          </ac:spMkLst>
        </pc:spChg>
        <pc:picChg chg="add mod ord">
          <ac:chgData name="Dylan Metz" userId="9d4ede79-b244-409d-bf53-19fd432ba01b" providerId="ADAL" clId="{45C569FD-69D4-44BB-AEE9-57AA061243AC}" dt="2024-06-18T15:22:02.699" v="26" actId="26606"/>
          <ac:picMkLst>
            <pc:docMk/>
            <pc:sldMk cId="1520189029" sldId="256"/>
            <ac:picMk id="5" creationId="{1A5D3374-2B1F-499C-9650-CA81C6A671F7}"/>
          </ac:picMkLst>
        </pc:picChg>
      </pc:sldChg>
      <pc:sldChg chg="addSp delSp modSp new mod setBg">
        <pc:chgData name="Dylan Metz" userId="9d4ede79-b244-409d-bf53-19fd432ba01b" providerId="ADAL" clId="{45C569FD-69D4-44BB-AEE9-57AA061243AC}" dt="2024-06-18T15:56:36.783" v="2488" actId="26606"/>
        <pc:sldMkLst>
          <pc:docMk/>
          <pc:sldMk cId="303897311" sldId="257"/>
        </pc:sldMkLst>
        <pc:spChg chg="mod">
          <ac:chgData name="Dylan Metz" userId="9d4ede79-b244-409d-bf53-19fd432ba01b" providerId="ADAL" clId="{45C569FD-69D4-44BB-AEE9-57AA061243AC}" dt="2024-06-18T15:56:36.783" v="2488" actId="26606"/>
          <ac:spMkLst>
            <pc:docMk/>
            <pc:sldMk cId="303897311" sldId="257"/>
            <ac:spMk id="2" creationId="{02E15E30-461A-4D72-9A99-13F08065AA9C}"/>
          </ac:spMkLst>
        </pc:spChg>
        <pc:spChg chg="mod">
          <ac:chgData name="Dylan Metz" userId="9d4ede79-b244-409d-bf53-19fd432ba01b" providerId="ADAL" clId="{45C569FD-69D4-44BB-AEE9-57AA061243AC}" dt="2024-06-18T15:56:36.783" v="2488" actId="26606"/>
          <ac:spMkLst>
            <pc:docMk/>
            <pc:sldMk cId="303897311" sldId="257"/>
            <ac:spMk id="3" creationId="{EE0D9E87-EC7E-447B-9713-D92538776940}"/>
          </ac:spMkLst>
        </pc:spChg>
        <pc:spChg chg="add del">
          <ac:chgData name="Dylan Metz" userId="9d4ede79-b244-409d-bf53-19fd432ba01b" providerId="ADAL" clId="{45C569FD-69D4-44BB-AEE9-57AA061243AC}" dt="2024-06-18T15:40:04.062" v="1564" actId="26606"/>
          <ac:spMkLst>
            <pc:docMk/>
            <pc:sldMk cId="303897311" sldId="257"/>
            <ac:spMk id="8" creationId="{100EDD19-6802-4EC3-95CE-CFFAB042CFD6}"/>
          </ac:spMkLst>
        </pc:spChg>
        <pc:spChg chg="add del">
          <ac:chgData name="Dylan Metz" userId="9d4ede79-b244-409d-bf53-19fd432ba01b" providerId="ADAL" clId="{45C569FD-69D4-44BB-AEE9-57AA061243AC}" dt="2024-06-18T15:40:04.062" v="1564" actId="26606"/>
          <ac:spMkLst>
            <pc:docMk/>
            <pc:sldMk cId="303897311" sldId="257"/>
            <ac:spMk id="10" creationId="{DB17E863-922E-4C26-BD64-E8FD41D28661}"/>
          </ac:spMkLst>
        </pc:spChg>
        <pc:spChg chg="add del">
          <ac:chgData name="Dylan Metz" userId="9d4ede79-b244-409d-bf53-19fd432ba01b" providerId="ADAL" clId="{45C569FD-69D4-44BB-AEE9-57AA061243AC}" dt="2024-06-18T15:54:53.675" v="2478" actId="26606"/>
          <ac:spMkLst>
            <pc:docMk/>
            <pc:sldMk cId="303897311" sldId="257"/>
            <ac:spMk id="12" creationId="{CD9FE4EF-C4D8-49A0-B2FF-81D8DB7D8A24}"/>
          </ac:spMkLst>
        </pc:spChg>
        <pc:spChg chg="add del">
          <ac:chgData name="Dylan Metz" userId="9d4ede79-b244-409d-bf53-19fd432ba01b" providerId="ADAL" clId="{45C569FD-69D4-44BB-AEE9-57AA061243AC}" dt="2024-06-18T15:54:53.675" v="2478" actId="26606"/>
          <ac:spMkLst>
            <pc:docMk/>
            <pc:sldMk cId="303897311" sldId="257"/>
            <ac:spMk id="13" creationId="{09588DA8-065E-4F6F-8EFD-43104AB2E0CF}"/>
          </ac:spMkLst>
        </pc:spChg>
        <pc:spChg chg="add del">
          <ac:chgData name="Dylan Metz" userId="9d4ede79-b244-409d-bf53-19fd432ba01b" providerId="ADAL" clId="{45C569FD-69D4-44BB-AEE9-57AA061243AC}" dt="2024-06-18T15:54:53.675" v="2478" actId="26606"/>
          <ac:spMkLst>
            <pc:docMk/>
            <pc:sldMk cId="303897311" sldId="257"/>
            <ac:spMk id="14" creationId="{4300840D-0A0B-4512-BACA-B439D5B9C57C}"/>
          </ac:spMkLst>
        </pc:spChg>
        <pc:spChg chg="add del">
          <ac:chgData name="Dylan Metz" userId="9d4ede79-b244-409d-bf53-19fd432ba01b" providerId="ADAL" clId="{45C569FD-69D4-44BB-AEE9-57AA061243AC}" dt="2024-06-18T15:54:53.675" v="2478" actId="26606"/>
          <ac:spMkLst>
            <pc:docMk/>
            <pc:sldMk cId="303897311" sldId="257"/>
            <ac:spMk id="15" creationId="{C4285719-470E-454C-AF62-8323075F1F5B}"/>
          </ac:spMkLst>
        </pc:spChg>
        <pc:spChg chg="add del">
          <ac:chgData name="Dylan Metz" userId="9d4ede79-b244-409d-bf53-19fd432ba01b" providerId="ADAL" clId="{45C569FD-69D4-44BB-AEE9-57AA061243AC}" dt="2024-06-18T15:54:53.675" v="2478" actId="26606"/>
          <ac:spMkLst>
            <pc:docMk/>
            <pc:sldMk cId="303897311" sldId="257"/>
            <ac:spMk id="16" creationId="{D2B78728-A580-49A7-84F9-6EF6F583ADE0}"/>
          </ac:spMkLst>
        </pc:spChg>
        <pc:spChg chg="add del">
          <ac:chgData name="Dylan Metz" userId="9d4ede79-b244-409d-bf53-19fd432ba01b" providerId="ADAL" clId="{45C569FD-69D4-44BB-AEE9-57AA061243AC}" dt="2024-06-18T15:54:53.675" v="2478" actId="26606"/>
          <ac:spMkLst>
            <pc:docMk/>
            <pc:sldMk cId="303897311" sldId="257"/>
            <ac:spMk id="18" creationId="{38FAA1A1-D861-433F-88FA-1E9D6FD31D11}"/>
          </ac:spMkLst>
        </pc:spChg>
        <pc:spChg chg="add del">
          <ac:chgData name="Dylan Metz" userId="9d4ede79-b244-409d-bf53-19fd432ba01b" providerId="ADAL" clId="{45C569FD-69D4-44BB-AEE9-57AA061243AC}" dt="2024-06-18T15:54:53.675" v="2478" actId="26606"/>
          <ac:spMkLst>
            <pc:docMk/>
            <pc:sldMk cId="303897311" sldId="257"/>
            <ac:spMk id="20" creationId="{8D71EDA1-87BF-4D5D-AB79-F346FD19278A}"/>
          </ac:spMkLst>
        </pc:spChg>
        <pc:spChg chg="add del">
          <ac:chgData name="Dylan Metz" userId="9d4ede79-b244-409d-bf53-19fd432ba01b" providerId="ADAL" clId="{45C569FD-69D4-44BB-AEE9-57AA061243AC}" dt="2024-06-18T15:54:53.654" v="2477" actId="26606"/>
          <ac:spMkLst>
            <pc:docMk/>
            <pc:sldMk cId="303897311" sldId="257"/>
            <ac:spMk id="26" creationId="{C0763A76-9F1C-4FC5-82B7-DD475DA461B2}"/>
          </ac:spMkLst>
        </pc:spChg>
        <pc:spChg chg="add del">
          <ac:chgData name="Dylan Metz" userId="9d4ede79-b244-409d-bf53-19fd432ba01b" providerId="ADAL" clId="{45C569FD-69D4-44BB-AEE9-57AA061243AC}" dt="2024-06-18T15:54:53.654" v="2477" actId="26606"/>
          <ac:spMkLst>
            <pc:docMk/>
            <pc:sldMk cId="303897311" sldId="257"/>
            <ac:spMk id="28" creationId="{E81BF4F6-F2CF-4984-9D14-D6966D92F99F}"/>
          </ac:spMkLst>
        </pc:spChg>
        <pc:spChg chg="add del">
          <ac:chgData name="Dylan Metz" userId="9d4ede79-b244-409d-bf53-19fd432ba01b" providerId="ADAL" clId="{45C569FD-69D4-44BB-AEE9-57AA061243AC}" dt="2024-06-18T15:56:36.783" v="2488" actId="26606"/>
          <ac:spMkLst>
            <pc:docMk/>
            <pc:sldMk cId="303897311" sldId="257"/>
            <ac:spMk id="30" creationId="{9F7D5CDA-D291-4307-BF55-1381FED29634}"/>
          </ac:spMkLst>
        </pc:spChg>
        <pc:spChg chg="add">
          <ac:chgData name="Dylan Metz" userId="9d4ede79-b244-409d-bf53-19fd432ba01b" providerId="ADAL" clId="{45C569FD-69D4-44BB-AEE9-57AA061243AC}" dt="2024-06-18T15:56:36.783" v="2488" actId="26606"/>
          <ac:spMkLst>
            <pc:docMk/>
            <pc:sldMk cId="303897311" sldId="257"/>
            <ac:spMk id="36" creationId="{C0763A76-9F1C-4FC5-82B7-DD475DA461B2}"/>
          </ac:spMkLst>
        </pc:spChg>
        <pc:spChg chg="add">
          <ac:chgData name="Dylan Metz" userId="9d4ede79-b244-409d-bf53-19fd432ba01b" providerId="ADAL" clId="{45C569FD-69D4-44BB-AEE9-57AA061243AC}" dt="2024-06-18T15:56:36.783" v="2488" actId="26606"/>
          <ac:spMkLst>
            <pc:docMk/>
            <pc:sldMk cId="303897311" sldId="257"/>
            <ac:spMk id="38" creationId="{E81BF4F6-F2CF-4984-9D14-D6966D92F99F}"/>
          </ac:spMkLst>
        </pc:spChg>
        <pc:picChg chg="add del">
          <ac:chgData name="Dylan Metz" userId="9d4ede79-b244-409d-bf53-19fd432ba01b" providerId="ADAL" clId="{45C569FD-69D4-44BB-AEE9-57AA061243AC}" dt="2024-06-18T15:54:53.654" v="2477" actId="26606"/>
          <ac:picMkLst>
            <pc:docMk/>
            <pc:sldMk cId="303897311" sldId="257"/>
            <ac:picMk id="22" creationId="{F4EAA39C-CA4B-E700-A3D5-A35F5DDB4D13}"/>
          </ac:picMkLst>
        </pc:picChg>
        <pc:picChg chg="add mod">
          <ac:chgData name="Dylan Metz" userId="9d4ede79-b244-409d-bf53-19fd432ba01b" providerId="ADAL" clId="{45C569FD-69D4-44BB-AEE9-57AA061243AC}" dt="2024-06-18T15:56:36.783" v="2488" actId="26606"/>
          <ac:picMkLst>
            <pc:docMk/>
            <pc:sldMk cId="303897311" sldId="257"/>
            <ac:picMk id="31" creationId="{9D90B6A6-4CB6-2913-44DC-D2AAE53A50FE}"/>
          </ac:picMkLst>
        </pc:picChg>
      </pc:sldChg>
      <pc:sldChg chg="addSp delSp modSp new mod setBg">
        <pc:chgData name="Dylan Metz" userId="9d4ede79-b244-409d-bf53-19fd432ba01b" providerId="ADAL" clId="{45C569FD-69D4-44BB-AEE9-57AA061243AC}" dt="2024-06-18T15:57:07.893" v="2490" actId="255"/>
        <pc:sldMkLst>
          <pc:docMk/>
          <pc:sldMk cId="2913177855" sldId="258"/>
        </pc:sldMkLst>
        <pc:spChg chg="mod">
          <ac:chgData name="Dylan Metz" userId="9d4ede79-b244-409d-bf53-19fd432ba01b" providerId="ADAL" clId="{45C569FD-69D4-44BB-AEE9-57AA061243AC}" dt="2024-06-18T15:56:32.093" v="2487" actId="26606"/>
          <ac:spMkLst>
            <pc:docMk/>
            <pc:sldMk cId="2913177855" sldId="258"/>
            <ac:spMk id="2" creationId="{629CCCAB-5B63-4832-A213-96B497671EB9}"/>
          </ac:spMkLst>
        </pc:spChg>
        <pc:spChg chg="mod">
          <ac:chgData name="Dylan Metz" userId="9d4ede79-b244-409d-bf53-19fd432ba01b" providerId="ADAL" clId="{45C569FD-69D4-44BB-AEE9-57AA061243AC}" dt="2024-06-18T15:57:07.893" v="2490" actId="255"/>
          <ac:spMkLst>
            <pc:docMk/>
            <pc:sldMk cId="2913177855" sldId="258"/>
            <ac:spMk id="3" creationId="{048B6E4E-A881-4CF2-81C6-68DF9A11A61D}"/>
          </ac:spMkLst>
        </pc:spChg>
        <pc:spChg chg="add del">
          <ac:chgData name="Dylan Metz" userId="9d4ede79-b244-409d-bf53-19fd432ba01b" providerId="ADAL" clId="{45C569FD-69D4-44BB-AEE9-57AA061243AC}" dt="2024-06-18T15:56:32.093" v="2487" actId="26606"/>
          <ac:spMkLst>
            <pc:docMk/>
            <pc:sldMk cId="2913177855" sldId="258"/>
            <ac:spMk id="9" creationId="{C4285719-470E-454C-AF62-8323075F1F5B}"/>
          </ac:spMkLst>
        </pc:spChg>
        <pc:spChg chg="add del">
          <ac:chgData name="Dylan Metz" userId="9d4ede79-b244-409d-bf53-19fd432ba01b" providerId="ADAL" clId="{45C569FD-69D4-44BB-AEE9-57AA061243AC}" dt="2024-06-18T15:56:32.093" v="2487" actId="26606"/>
          <ac:spMkLst>
            <pc:docMk/>
            <pc:sldMk cId="2913177855" sldId="258"/>
            <ac:spMk id="11" creationId="{CD9FE4EF-C4D8-49A0-B2FF-81D8DB7D8A24}"/>
          </ac:spMkLst>
        </pc:spChg>
        <pc:spChg chg="add del">
          <ac:chgData name="Dylan Metz" userId="9d4ede79-b244-409d-bf53-19fd432ba01b" providerId="ADAL" clId="{45C569FD-69D4-44BB-AEE9-57AA061243AC}" dt="2024-06-18T15:56:32.093" v="2487" actId="26606"/>
          <ac:spMkLst>
            <pc:docMk/>
            <pc:sldMk cId="2913177855" sldId="258"/>
            <ac:spMk id="13" creationId="{4300840D-0A0B-4512-BACA-B439D5B9C57C}"/>
          </ac:spMkLst>
        </pc:spChg>
        <pc:spChg chg="add del">
          <ac:chgData name="Dylan Metz" userId="9d4ede79-b244-409d-bf53-19fd432ba01b" providerId="ADAL" clId="{45C569FD-69D4-44BB-AEE9-57AA061243AC}" dt="2024-06-18T15:56:32.093" v="2487" actId="26606"/>
          <ac:spMkLst>
            <pc:docMk/>
            <pc:sldMk cId="2913177855" sldId="258"/>
            <ac:spMk id="15" creationId="{D2B78728-A580-49A7-84F9-6EF6F583ADE0}"/>
          </ac:spMkLst>
        </pc:spChg>
        <pc:spChg chg="add del">
          <ac:chgData name="Dylan Metz" userId="9d4ede79-b244-409d-bf53-19fd432ba01b" providerId="ADAL" clId="{45C569FD-69D4-44BB-AEE9-57AA061243AC}" dt="2024-06-18T15:56:32.093" v="2487" actId="26606"/>
          <ac:spMkLst>
            <pc:docMk/>
            <pc:sldMk cId="2913177855" sldId="258"/>
            <ac:spMk id="17" creationId="{38FAA1A1-D861-433F-88FA-1E9D6FD31D11}"/>
          </ac:spMkLst>
        </pc:spChg>
        <pc:spChg chg="add del">
          <ac:chgData name="Dylan Metz" userId="9d4ede79-b244-409d-bf53-19fd432ba01b" providerId="ADAL" clId="{45C569FD-69D4-44BB-AEE9-57AA061243AC}" dt="2024-06-18T15:56:32.093" v="2487" actId="26606"/>
          <ac:spMkLst>
            <pc:docMk/>
            <pc:sldMk cId="2913177855" sldId="258"/>
            <ac:spMk id="19" creationId="{8D71EDA1-87BF-4D5D-AB79-F346FD19278A}"/>
          </ac:spMkLst>
        </pc:spChg>
        <pc:spChg chg="add del">
          <ac:chgData name="Dylan Metz" userId="9d4ede79-b244-409d-bf53-19fd432ba01b" providerId="ADAL" clId="{45C569FD-69D4-44BB-AEE9-57AA061243AC}" dt="2024-06-18T15:56:21.966" v="2480" actId="26606"/>
          <ac:spMkLst>
            <pc:docMk/>
            <pc:sldMk cId="2913177855" sldId="258"/>
            <ac:spMk id="24" creationId="{C0763A76-9F1C-4FC5-82B7-DD475DA461B2}"/>
          </ac:spMkLst>
        </pc:spChg>
        <pc:spChg chg="add del">
          <ac:chgData name="Dylan Metz" userId="9d4ede79-b244-409d-bf53-19fd432ba01b" providerId="ADAL" clId="{45C569FD-69D4-44BB-AEE9-57AA061243AC}" dt="2024-06-18T15:56:21.966" v="2480" actId="26606"/>
          <ac:spMkLst>
            <pc:docMk/>
            <pc:sldMk cId="2913177855" sldId="258"/>
            <ac:spMk id="26" creationId="{E81BF4F6-F2CF-4984-9D14-D6966D92F99F}"/>
          </ac:spMkLst>
        </pc:spChg>
        <pc:spChg chg="add del">
          <ac:chgData name="Dylan Metz" userId="9d4ede79-b244-409d-bf53-19fd432ba01b" providerId="ADAL" clId="{45C569FD-69D4-44BB-AEE9-57AA061243AC}" dt="2024-06-18T15:56:23.844" v="2482" actId="26606"/>
          <ac:spMkLst>
            <pc:docMk/>
            <pc:sldMk cId="2913177855" sldId="258"/>
            <ac:spMk id="28" creationId="{04812C46-200A-4DEB-A05E-3ED6C68C2387}"/>
          </ac:spMkLst>
        </pc:spChg>
        <pc:spChg chg="add del">
          <ac:chgData name="Dylan Metz" userId="9d4ede79-b244-409d-bf53-19fd432ba01b" providerId="ADAL" clId="{45C569FD-69D4-44BB-AEE9-57AA061243AC}" dt="2024-06-18T15:56:23.844" v="2482" actId="26606"/>
          <ac:spMkLst>
            <pc:docMk/>
            <pc:sldMk cId="2913177855" sldId="258"/>
            <ac:spMk id="29" creationId="{D1EA859B-E555-4109-94F3-6700E046E008}"/>
          </ac:spMkLst>
        </pc:spChg>
        <pc:spChg chg="add del">
          <ac:chgData name="Dylan Metz" userId="9d4ede79-b244-409d-bf53-19fd432ba01b" providerId="ADAL" clId="{45C569FD-69D4-44BB-AEE9-57AA061243AC}" dt="2024-06-18T15:56:25.485" v="2484" actId="26606"/>
          <ac:spMkLst>
            <pc:docMk/>
            <pc:sldMk cId="2913177855" sldId="258"/>
            <ac:spMk id="31" creationId="{F13C74B1-5B17-4795-BED0-7140497B445A}"/>
          </ac:spMkLst>
        </pc:spChg>
        <pc:spChg chg="add del">
          <ac:chgData name="Dylan Metz" userId="9d4ede79-b244-409d-bf53-19fd432ba01b" providerId="ADAL" clId="{45C569FD-69D4-44BB-AEE9-57AA061243AC}" dt="2024-06-18T15:56:25.485" v="2484" actId="26606"/>
          <ac:spMkLst>
            <pc:docMk/>
            <pc:sldMk cId="2913177855" sldId="258"/>
            <ac:spMk id="32" creationId="{D4974D33-8DC5-464E-8C6D-BE58F0669C17}"/>
          </ac:spMkLst>
        </pc:spChg>
        <pc:spChg chg="add del">
          <ac:chgData name="Dylan Metz" userId="9d4ede79-b244-409d-bf53-19fd432ba01b" providerId="ADAL" clId="{45C569FD-69D4-44BB-AEE9-57AA061243AC}" dt="2024-06-18T15:56:32.077" v="2486" actId="26606"/>
          <ac:spMkLst>
            <pc:docMk/>
            <pc:sldMk cId="2913177855" sldId="258"/>
            <ac:spMk id="34" creationId="{04812C46-200A-4DEB-A05E-3ED6C68C2387}"/>
          </ac:spMkLst>
        </pc:spChg>
        <pc:spChg chg="add del">
          <ac:chgData name="Dylan Metz" userId="9d4ede79-b244-409d-bf53-19fd432ba01b" providerId="ADAL" clId="{45C569FD-69D4-44BB-AEE9-57AA061243AC}" dt="2024-06-18T15:56:32.077" v="2486" actId="26606"/>
          <ac:spMkLst>
            <pc:docMk/>
            <pc:sldMk cId="2913177855" sldId="258"/>
            <ac:spMk id="35" creationId="{D1EA859B-E555-4109-94F3-6700E046E008}"/>
          </ac:spMkLst>
        </pc:spChg>
        <pc:spChg chg="add">
          <ac:chgData name="Dylan Metz" userId="9d4ede79-b244-409d-bf53-19fd432ba01b" providerId="ADAL" clId="{45C569FD-69D4-44BB-AEE9-57AA061243AC}" dt="2024-06-18T15:56:32.093" v="2487" actId="26606"/>
          <ac:spMkLst>
            <pc:docMk/>
            <pc:sldMk cId="2913177855" sldId="258"/>
            <ac:spMk id="37" creationId="{C0763A76-9F1C-4FC5-82B7-DD475DA461B2}"/>
          </ac:spMkLst>
        </pc:spChg>
        <pc:spChg chg="add">
          <ac:chgData name="Dylan Metz" userId="9d4ede79-b244-409d-bf53-19fd432ba01b" providerId="ADAL" clId="{45C569FD-69D4-44BB-AEE9-57AA061243AC}" dt="2024-06-18T15:56:32.093" v="2487" actId="26606"/>
          <ac:spMkLst>
            <pc:docMk/>
            <pc:sldMk cId="2913177855" sldId="258"/>
            <ac:spMk id="38" creationId="{E81BF4F6-F2CF-4984-9D14-D6966D92F99F}"/>
          </ac:spMkLst>
        </pc:spChg>
        <pc:picChg chg="add mod ord">
          <ac:chgData name="Dylan Metz" userId="9d4ede79-b244-409d-bf53-19fd432ba01b" providerId="ADAL" clId="{45C569FD-69D4-44BB-AEE9-57AA061243AC}" dt="2024-06-18T15:56:32.093" v="2487" actId="26606"/>
          <ac:picMkLst>
            <pc:docMk/>
            <pc:sldMk cId="2913177855" sldId="258"/>
            <ac:picMk id="5" creationId="{302D51FF-B3AD-3043-1DD8-3B12AC1034F3}"/>
          </ac:picMkLst>
        </pc:picChg>
      </pc:sldChg>
      <pc:sldChg chg="addSp delSp modSp new mod setBg">
        <pc:chgData name="Dylan Metz" userId="9d4ede79-b244-409d-bf53-19fd432ba01b" providerId="ADAL" clId="{45C569FD-69D4-44BB-AEE9-57AA061243AC}" dt="2024-06-18T15:40:20.565" v="1567" actId="26606"/>
        <pc:sldMkLst>
          <pc:docMk/>
          <pc:sldMk cId="1810130866" sldId="259"/>
        </pc:sldMkLst>
        <pc:spChg chg="mod">
          <ac:chgData name="Dylan Metz" userId="9d4ede79-b244-409d-bf53-19fd432ba01b" providerId="ADAL" clId="{45C569FD-69D4-44BB-AEE9-57AA061243AC}" dt="2024-06-18T15:40:20.565" v="1567" actId="26606"/>
          <ac:spMkLst>
            <pc:docMk/>
            <pc:sldMk cId="1810130866" sldId="259"/>
            <ac:spMk id="2" creationId="{C0244E59-B710-46B1-9CDD-34D693E69D33}"/>
          </ac:spMkLst>
        </pc:spChg>
        <pc:spChg chg="del mod">
          <ac:chgData name="Dylan Metz" userId="9d4ede79-b244-409d-bf53-19fd432ba01b" providerId="ADAL" clId="{45C569FD-69D4-44BB-AEE9-57AA061243AC}" dt="2024-06-18T15:40:20.565" v="1567" actId="26606"/>
          <ac:spMkLst>
            <pc:docMk/>
            <pc:sldMk cId="1810130866" sldId="259"/>
            <ac:spMk id="3" creationId="{58E12950-4015-44DF-8FF1-9D149E09DDFC}"/>
          </ac:spMkLst>
        </pc:spChg>
        <pc:spChg chg="add">
          <ac:chgData name="Dylan Metz" userId="9d4ede79-b244-409d-bf53-19fd432ba01b" providerId="ADAL" clId="{45C569FD-69D4-44BB-AEE9-57AA061243AC}" dt="2024-06-18T15:40:20.565" v="1567" actId="26606"/>
          <ac:spMkLst>
            <pc:docMk/>
            <pc:sldMk cId="1810130866" sldId="259"/>
            <ac:spMk id="9" creationId="{2E442304-DDBD-4F7B-8017-36BCC863FB40}"/>
          </ac:spMkLst>
        </pc:spChg>
        <pc:spChg chg="add">
          <ac:chgData name="Dylan Metz" userId="9d4ede79-b244-409d-bf53-19fd432ba01b" providerId="ADAL" clId="{45C569FD-69D4-44BB-AEE9-57AA061243AC}" dt="2024-06-18T15:40:20.565" v="1567" actId="26606"/>
          <ac:spMkLst>
            <pc:docMk/>
            <pc:sldMk cId="1810130866" sldId="259"/>
            <ac:spMk id="11" creationId="{5E107275-3853-46FD-A241-DE4355A42675}"/>
          </ac:spMkLst>
        </pc:spChg>
        <pc:graphicFrameChg chg="add">
          <ac:chgData name="Dylan Metz" userId="9d4ede79-b244-409d-bf53-19fd432ba01b" providerId="ADAL" clId="{45C569FD-69D4-44BB-AEE9-57AA061243AC}" dt="2024-06-18T15:40:20.565" v="1567" actId="26606"/>
          <ac:graphicFrameMkLst>
            <pc:docMk/>
            <pc:sldMk cId="1810130866" sldId="259"/>
            <ac:graphicFrameMk id="5" creationId="{A66920A2-693F-2F3A-1E76-17271F0E0224}"/>
          </ac:graphicFrameMkLst>
        </pc:graphicFrameChg>
      </pc:sldChg>
      <pc:sldChg chg="addSp modSp new mod setBg">
        <pc:chgData name="Dylan Metz" userId="9d4ede79-b244-409d-bf53-19fd432ba01b" providerId="ADAL" clId="{45C569FD-69D4-44BB-AEE9-57AA061243AC}" dt="2024-06-18T15:40:31.953" v="1568" actId="26606"/>
        <pc:sldMkLst>
          <pc:docMk/>
          <pc:sldMk cId="1200948351" sldId="260"/>
        </pc:sldMkLst>
        <pc:spChg chg="mod">
          <ac:chgData name="Dylan Metz" userId="9d4ede79-b244-409d-bf53-19fd432ba01b" providerId="ADAL" clId="{45C569FD-69D4-44BB-AEE9-57AA061243AC}" dt="2024-06-18T15:40:31.953" v="1568" actId="26606"/>
          <ac:spMkLst>
            <pc:docMk/>
            <pc:sldMk cId="1200948351" sldId="260"/>
            <ac:spMk id="2" creationId="{5F36511E-7DD5-4725-BAC3-75233F8C7B3A}"/>
          </ac:spMkLst>
        </pc:spChg>
        <pc:spChg chg="mod">
          <ac:chgData name="Dylan Metz" userId="9d4ede79-b244-409d-bf53-19fd432ba01b" providerId="ADAL" clId="{45C569FD-69D4-44BB-AEE9-57AA061243AC}" dt="2024-06-18T15:40:31.953" v="1568" actId="26606"/>
          <ac:spMkLst>
            <pc:docMk/>
            <pc:sldMk cId="1200948351" sldId="260"/>
            <ac:spMk id="3" creationId="{5AFFBD07-FCC9-4DA6-A19C-77A4F23F5BDB}"/>
          </ac:spMkLst>
        </pc:spChg>
        <pc:spChg chg="add">
          <ac:chgData name="Dylan Metz" userId="9d4ede79-b244-409d-bf53-19fd432ba01b" providerId="ADAL" clId="{45C569FD-69D4-44BB-AEE9-57AA061243AC}" dt="2024-06-18T15:40:31.953" v="1568" actId="26606"/>
          <ac:spMkLst>
            <pc:docMk/>
            <pc:sldMk cId="1200948351" sldId="260"/>
            <ac:spMk id="9" creationId="{2C61293E-6EBE-43EF-A52C-9BEBFD7679D4}"/>
          </ac:spMkLst>
        </pc:spChg>
        <pc:spChg chg="add">
          <ac:chgData name="Dylan Metz" userId="9d4ede79-b244-409d-bf53-19fd432ba01b" providerId="ADAL" clId="{45C569FD-69D4-44BB-AEE9-57AA061243AC}" dt="2024-06-18T15:40:31.953" v="1568" actId="26606"/>
          <ac:spMkLst>
            <pc:docMk/>
            <pc:sldMk cId="1200948351" sldId="260"/>
            <ac:spMk id="11" creationId="{21540236-BFD5-4A9D-8840-4703E7F76825}"/>
          </ac:spMkLst>
        </pc:spChg>
        <pc:picChg chg="add">
          <ac:chgData name="Dylan Metz" userId="9d4ede79-b244-409d-bf53-19fd432ba01b" providerId="ADAL" clId="{45C569FD-69D4-44BB-AEE9-57AA061243AC}" dt="2024-06-18T15:40:31.953" v="1568" actId="26606"/>
          <ac:picMkLst>
            <pc:docMk/>
            <pc:sldMk cId="1200948351" sldId="260"/>
            <ac:picMk id="5" creationId="{9180260D-3C8A-70A3-6273-D31B89E156C4}"/>
          </ac:picMkLst>
        </pc:picChg>
      </pc:sldChg>
      <pc:sldChg chg="addSp delSp modSp new mod setBg">
        <pc:chgData name="Dylan Metz" userId="9d4ede79-b244-409d-bf53-19fd432ba01b" providerId="ADAL" clId="{45C569FD-69D4-44BB-AEE9-57AA061243AC}" dt="2024-06-18T15:40:57.644" v="1571" actId="26606"/>
        <pc:sldMkLst>
          <pc:docMk/>
          <pc:sldMk cId="2019052662" sldId="261"/>
        </pc:sldMkLst>
        <pc:spChg chg="mod">
          <ac:chgData name="Dylan Metz" userId="9d4ede79-b244-409d-bf53-19fd432ba01b" providerId="ADAL" clId="{45C569FD-69D4-44BB-AEE9-57AA061243AC}" dt="2024-06-18T15:40:57.644" v="1571" actId="26606"/>
          <ac:spMkLst>
            <pc:docMk/>
            <pc:sldMk cId="2019052662" sldId="261"/>
            <ac:spMk id="2" creationId="{D23E6F1E-D5CE-4738-AF44-E2FC65942F05}"/>
          </ac:spMkLst>
        </pc:spChg>
        <pc:spChg chg="add del mod">
          <ac:chgData name="Dylan Metz" userId="9d4ede79-b244-409d-bf53-19fd432ba01b" providerId="ADAL" clId="{45C569FD-69D4-44BB-AEE9-57AA061243AC}" dt="2024-06-18T15:40:57.644" v="1571" actId="26606"/>
          <ac:spMkLst>
            <pc:docMk/>
            <pc:sldMk cId="2019052662" sldId="261"/>
            <ac:spMk id="3" creationId="{8EB0FAC3-37E9-439A-9D26-A14849D1DE1F}"/>
          </ac:spMkLst>
        </pc:spChg>
        <pc:spChg chg="add del">
          <ac:chgData name="Dylan Metz" userId="9d4ede79-b244-409d-bf53-19fd432ba01b" providerId="ADAL" clId="{45C569FD-69D4-44BB-AEE9-57AA061243AC}" dt="2024-06-18T15:40:57.621" v="1570" actId="26606"/>
          <ac:spMkLst>
            <pc:docMk/>
            <pc:sldMk cId="2019052662" sldId="261"/>
            <ac:spMk id="9" creationId="{35DB3719-6FDC-4E5D-891D-FF40B7300F64}"/>
          </ac:spMkLst>
        </pc:spChg>
        <pc:spChg chg="add del">
          <ac:chgData name="Dylan Metz" userId="9d4ede79-b244-409d-bf53-19fd432ba01b" providerId="ADAL" clId="{45C569FD-69D4-44BB-AEE9-57AA061243AC}" dt="2024-06-18T15:40:57.621" v="1570" actId="26606"/>
          <ac:spMkLst>
            <pc:docMk/>
            <pc:sldMk cId="2019052662" sldId="261"/>
            <ac:spMk id="11" creationId="{E0CBAC23-2E3F-4A90-BA59-F8299F6A5439}"/>
          </ac:spMkLst>
        </pc:spChg>
        <pc:spChg chg="add">
          <ac:chgData name="Dylan Metz" userId="9d4ede79-b244-409d-bf53-19fd432ba01b" providerId="ADAL" clId="{45C569FD-69D4-44BB-AEE9-57AA061243AC}" dt="2024-06-18T15:40:57.644" v="1571" actId="26606"/>
          <ac:spMkLst>
            <pc:docMk/>
            <pc:sldMk cId="2019052662" sldId="261"/>
            <ac:spMk id="13" creationId="{C0763A76-9F1C-4FC5-82B7-DD475DA461B2}"/>
          </ac:spMkLst>
        </pc:spChg>
        <pc:spChg chg="add">
          <ac:chgData name="Dylan Metz" userId="9d4ede79-b244-409d-bf53-19fd432ba01b" providerId="ADAL" clId="{45C569FD-69D4-44BB-AEE9-57AA061243AC}" dt="2024-06-18T15:40:57.644" v="1571" actId="26606"/>
          <ac:spMkLst>
            <pc:docMk/>
            <pc:sldMk cId="2019052662" sldId="261"/>
            <ac:spMk id="14" creationId="{E81BF4F6-F2CF-4984-9D14-D6966D92F99F}"/>
          </ac:spMkLst>
        </pc:spChg>
        <pc:spChg chg="add">
          <ac:chgData name="Dylan Metz" userId="9d4ede79-b244-409d-bf53-19fd432ba01b" providerId="ADAL" clId="{45C569FD-69D4-44BB-AEE9-57AA061243AC}" dt="2024-06-18T15:40:57.644" v="1571" actId="26606"/>
          <ac:spMkLst>
            <pc:docMk/>
            <pc:sldMk cId="2019052662" sldId="261"/>
            <ac:spMk id="15" creationId="{8EB0FAC3-37E9-439A-9D26-A14849D1DE1F}"/>
          </ac:spMkLst>
        </pc:spChg>
        <pc:graphicFrameChg chg="add del">
          <ac:chgData name="Dylan Metz" userId="9d4ede79-b244-409d-bf53-19fd432ba01b" providerId="ADAL" clId="{45C569FD-69D4-44BB-AEE9-57AA061243AC}" dt="2024-06-18T15:40:57.621" v="1570" actId="26606"/>
          <ac:graphicFrameMkLst>
            <pc:docMk/>
            <pc:sldMk cId="2019052662" sldId="261"/>
            <ac:graphicFrameMk id="5" creationId="{A69A40A9-E179-847F-034B-CABF9243CFA5}"/>
          </ac:graphicFrameMkLst>
        </pc:graphicFrameChg>
        <pc:picChg chg="add">
          <ac:chgData name="Dylan Metz" userId="9d4ede79-b244-409d-bf53-19fd432ba01b" providerId="ADAL" clId="{45C569FD-69D4-44BB-AEE9-57AA061243AC}" dt="2024-06-18T15:40:57.644" v="1571" actId="26606"/>
          <ac:picMkLst>
            <pc:docMk/>
            <pc:sldMk cId="2019052662" sldId="261"/>
            <ac:picMk id="16" creationId="{537674E5-D4D7-6DEA-8BF3-893D20CBB4C9}"/>
          </ac:picMkLst>
        </pc:picChg>
      </pc:sldChg>
      <pc:sldChg chg="addSp delSp modSp new mod setBg">
        <pc:chgData name="Dylan Metz" userId="9d4ede79-b244-409d-bf53-19fd432ba01b" providerId="ADAL" clId="{45C569FD-69D4-44BB-AEE9-57AA061243AC}" dt="2024-06-18T15:41:43.840" v="1675" actId="20577"/>
        <pc:sldMkLst>
          <pc:docMk/>
          <pc:sldMk cId="2892253884" sldId="262"/>
        </pc:sldMkLst>
        <pc:spChg chg="mod">
          <ac:chgData name="Dylan Metz" userId="9d4ede79-b244-409d-bf53-19fd432ba01b" providerId="ADAL" clId="{45C569FD-69D4-44BB-AEE9-57AA061243AC}" dt="2024-06-18T15:39:18.431" v="1553" actId="26606"/>
          <ac:spMkLst>
            <pc:docMk/>
            <pc:sldMk cId="2892253884" sldId="262"/>
            <ac:spMk id="2" creationId="{5BFE3956-7916-4D36-86D6-2DFF530E6DC0}"/>
          </ac:spMkLst>
        </pc:spChg>
        <pc:spChg chg="mod">
          <ac:chgData name="Dylan Metz" userId="9d4ede79-b244-409d-bf53-19fd432ba01b" providerId="ADAL" clId="{45C569FD-69D4-44BB-AEE9-57AA061243AC}" dt="2024-06-18T15:41:43.840" v="1675" actId="20577"/>
          <ac:spMkLst>
            <pc:docMk/>
            <pc:sldMk cId="2892253884" sldId="262"/>
            <ac:spMk id="3" creationId="{303553B9-4EEB-472A-8C96-EE2DC6B8CE5B}"/>
          </ac:spMkLst>
        </pc:spChg>
        <pc:spChg chg="add del">
          <ac:chgData name="Dylan Metz" userId="9d4ede79-b244-409d-bf53-19fd432ba01b" providerId="ADAL" clId="{45C569FD-69D4-44BB-AEE9-57AA061243AC}" dt="2024-06-18T15:39:34.653" v="1562" actId="26606"/>
          <ac:spMkLst>
            <pc:docMk/>
            <pc:sldMk cId="2892253884" sldId="262"/>
            <ac:spMk id="10" creationId="{2B97F24A-32CE-4C1C-A50D-3016B394DCFB}"/>
          </ac:spMkLst>
        </pc:spChg>
        <pc:spChg chg="add del">
          <ac:chgData name="Dylan Metz" userId="9d4ede79-b244-409d-bf53-19fd432ba01b" providerId="ADAL" clId="{45C569FD-69D4-44BB-AEE9-57AA061243AC}" dt="2024-06-18T15:39:34.653" v="1562" actId="26606"/>
          <ac:spMkLst>
            <pc:docMk/>
            <pc:sldMk cId="2892253884" sldId="262"/>
            <ac:spMk id="12" creationId="{CD8B4F24-440B-49E9-B85D-733523DC064B}"/>
          </ac:spMkLst>
        </pc:spChg>
        <pc:spChg chg="add">
          <ac:chgData name="Dylan Metz" userId="9d4ede79-b244-409d-bf53-19fd432ba01b" providerId="ADAL" clId="{45C569FD-69D4-44BB-AEE9-57AA061243AC}" dt="2024-06-18T15:39:34.653" v="1562" actId="26606"/>
          <ac:spMkLst>
            <pc:docMk/>
            <pc:sldMk cId="2892253884" sldId="262"/>
            <ac:spMk id="17" creationId="{2B97F24A-32CE-4C1C-A50D-3016B394DCFB}"/>
          </ac:spMkLst>
        </pc:spChg>
        <pc:spChg chg="add">
          <ac:chgData name="Dylan Metz" userId="9d4ede79-b244-409d-bf53-19fd432ba01b" providerId="ADAL" clId="{45C569FD-69D4-44BB-AEE9-57AA061243AC}" dt="2024-06-18T15:39:34.653" v="1562" actId="26606"/>
          <ac:spMkLst>
            <pc:docMk/>
            <pc:sldMk cId="2892253884" sldId="262"/>
            <ac:spMk id="19" creationId="{6357EC4F-235E-4222-A36F-C7878ACE37F2}"/>
          </ac:spMkLst>
        </pc:spChg>
        <pc:picChg chg="add mod">
          <ac:chgData name="Dylan Metz" userId="9d4ede79-b244-409d-bf53-19fd432ba01b" providerId="ADAL" clId="{45C569FD-69D4-44BB-AEE9-57AA061243AC}" dt="2024-06-18T15:39:18.431" v="1553" actId="26606"/>
          <ac:picMkLst>
            <pc:docMk/>
            <pc:sldMk cId="2892253884" sldId="262"/>
            <ac:picMk id="5" creationId="{283C3669-9990-47F3-AACF-5920E500527F}"/>
          </ac:picMkLst>
        </pc:picChg>
      </pc:sldChg>
      <pc:sldChg chg="addSp delSp modSp new mod setBg">
        <pc:chgData name="Dylan Metz" userId="9d4ede79-b244-409d-bf53-19fd432ba01b" providerId="ADAL" clId="{45C569FD-69D4-44BB-AEE9-57AA061243AC}" dt="2024-06-18T15:47:27.939" v="2215" actId="20577"/>
        <pc:sldMkLst>
          <pc:docMk/>
          <pc:sldMk cId="746966356" sldId="263"/>
        </pc:sldMkLst>
        <pc:spChg chg="mod">
          <ac:chgData name="Dylan Metz" userId="9d4ede79-b244-409d-bf53-19fd432ba01b" providerId="ADAL" clId="{45C569FD-69D4-44BB-AEE9-57AA061243AC}" dt="2024-06-18T15:46:21.459" v="2069" actId="26606"/>
          <ac:spMkLst>
            <pc:docMk/>
            <pc:sldMk cId="746966356" sldId="263"/>
            <ac:spMk id="2" creationId="{F1D17BA0-972B-4A2D-9BBF-3164AA8F7E72}"/>
          </ac:spMkLst>
        </pc:spChg>
        <pc:spChg chg="mod">
          <ac:chgData name="Dylan Metz" userId="9d4ede79-b244-409d-bf53-19fd432ba01b" providerId="ADAL" clId="{45C569FD-69D4-44BB-AEE9-57AA061243AC}" dt="2024-06-18T15:47:27.939" v="2215" actId="20577"/>
          <ac:spMkLst>
            <pc:docMk/>
            <pc:sldMk cId="746966356" sldId="263"/>
            <ac:spMk id="3" creationId="{FC23A664-A20A-4737-BC92-FE55F6E5E88F}"/>
          </ac:spMkLst>
        </pc:spChg>
        <pc:spChg chg="add del">
          <ac:chgData name="Dylan Metz" userId="9d4ede79-b244-409d-bf53-19fd432ba01b" providerId="ADAL" clId="{45C569FD-69D4-44BB-AEE9-57AA061243AC}" dt="2024-06-18T15:46:21.469" v="2070" actId="26606"/>
          <ac:spMkLst>
            <pc:docMk/>
            <pc:sldMk cId="746966356" sldId="263"/>
            <ac:spMk id="9" creationId="{C0763A76-9F1C-4FC5-82B7-DD475DA461B2}"/>
          </ac:spMkLst>
        </pc:spChg>
        <pc:spChg chg="add del">
          <ac:chgData name="Dylan Metz" userId="9d4ede79-b244-409d-bf53-19fd432ba01b" providerId="ADAL" clId="{45C569FD-69D4-44BB-AEE9-57AA061243AC}" dt="2024-06-18T15:46:21.469" v="2070" actId="26606"/>
          <ac:spMkLst>
            <pc:docMk/>
            <pc:sldMk cId="746966356" sldId="263"/>
            <ac:spMk id="11" creationId="{E81BF4F6-F2CF-4984-9D14-D6966D92F99F}"/>
          </ac:spMkLst>
        </pc:spChg>
        <pc:spChg chg="add del">
          <ac:chgData name="Dylan Metz" userId="9d4ede79-b244-409d-bf53-19fd432ba01b" providerId="ADAL" clId="{45C569FD-69D4-44BB-AEE9-57AA061243AC}" dt="2024-06-18T15:46:18.260" v="2063" actId="26606"/>
          <ac:spMkLst>
            <pc:docMk/>
            <pc:sldMk cId="746966356" sldId="263"/>
            <ac:spMk id="16" creationId="{F13C74B1-5B17-4795-BED0-7140497B445A}"/>
          </ac:spMkLst>
        </pc:spChg>
        <pc:spChg chg="add del">
          <ac:chgData name="Dylan Metz" userId="9d4ede79-b244-409d-bf53-19fd432ba01b" providerId="ADAL" clId="{45C569FD-69D4-44BB-AEE9-57AA061243AC}" dt="2024-06-18T15:46:18.260" v="2063" actId="26606"/>
          <ac:spMkLst>
            <pc:docMk/>
            <pc:sldMk cId="746966356" sldId="263"/>
            <ac:spMk id="18" creationId="{D4974D33-8DC5-464E-8C6D-BE58F0669C17}"/>
          </ac:spMkLst>
        </pc:spChg>
        <pc:spChg chg="add del">
          <ac:chgData name="Dylan Metz" userId="9d4ede79-b244-409d-bf53-19fd432ba01b" providerId="ADAL" clId="{45C569FD-69D4-44BB-AEE9-57AA061243AC}" dt="2024-06-18T15:46:19.050" v="2065" actId="26606"/>
          <ac:spMkLst>
            <pc:docMk/>
            <pc:sldMk cId="746966356" sldId="263"/>
            <ac:spMk id="20" creationId="{9F7D5CDA-D291-4307-BF55-1381FED29634}"/>
          </ac:spMkLst>
        </pc:spChg>
        <pc:spChg chg="add del">
          <ac:chgData name="Dylan Metz" userId="9d4ede79-b244-409d-bf53-19fd432ba01b" providerId="ADAL" clId="{45C569FD-69D4-44BB-AEE9-57AA061243AC}" dt="2024-06-18T15:46:20.271" v="2067" actId="26606"/>
          <ac:spMkLst>
            <pc:docMk/>
            <pc:sldMk cId="746966356" sldId="263"/>
            <ac:spMk id="22" creationId="{C0763A76-9F1C-4FC5-82B7-DD475DA461B2}"/>
          </ac:spMkLst>
        </pc:spChg>
        <pc:spChg chg="add del">
          <ac:chgData name="Dylan Metz" userId="9d4ede79-b244-409d-bf53-19fd432ba01b" providerId="ADAL" clId="{45C569FD-69D4-44BB-AEE9-57AA061243AC}" dt="2024-06-18T15:46:20.271" v="2067" actId="26606"/>
          <ac:spMkLst>
            <pc:docMk/>
            <pc:sldMk cId="746966356" sldId="263"/>
            <ac:spMk id="23" creationId="{E81BF4F6-F2CF-4984-9D14-D6966D92F99F}"/>
          </ac:spMkLst>
        </pc:spChg>
        <pc:spChg chg="add del">
          <ac:chgData name="Dylan Metz" userId="9d4ede79-b244-409d-bf53-19fd432ba01b" providerId="ADAL" clId="{45C569FD-69D4-44BB-AEE9-57AA061243AC}" dt="2024-06-18T15:46:21.459" v="2069" actId="26606"/>
          <ac:spMkLst>
            <pc:docMk/>
            <pc:sldMk cId="746966356" sldId="263"/>
            <ac:spMk id="25" creationId="{9F7D5CDA-D291-4307-BF55-1381FED29634}"/>
          </ac:spMkLst>
        </pc:spChg>
        <pc:spChg chg="add">
          <ac:chgData name="Dylan Metz" userId="9d4ede79-b244-409d-bf53-19fd432ba01b" providerId="ADAL" clId="{45C569FD-69D4-44BB-AEE9-57AA061243AC}" dt="2024-06-18T15:46:21.469" v="2070" actId="26606"/>
          <ac:spMkLst>
            <pc:docMk/>
            <pc:sldMk cId="746966356" sldId="263"/>
            <ac:spMk id="27" creationId="{C0763A76-9F1C-4FC5-82B7-DD475DA461B2}"/>
          </ac:spMkLst>
        </pc:spChg>
        <pc:spChg chg="add">
          <ac:chgData name="Dylan Metz" userId="9d4ede79-b244-409d-bf53-19fd432ba01b" providerId="ADAL" clId="{45C569FD-69D4-44BB-AEE9-57AA061243AC}" dt="2024-06-18T15:46:21.469" v="2070" actId="26606"/>
          <ac:spMkLst>
            <pc:docMk/>
            <pc:sldMk cId="746966356" sldId="263"/>
            <ac:spMk id="28" creationId="{E81BF4F6-F2CF-4984-9D14-D6966D92F99F}"/>
          </ac:spMkLst>
        </pc:spChg>
        <pc:picChg chg="add mod">
          <ac:chgData name="Dylan Metz" userId="9d4ede79-b244-409d-bf53-19fd432ba01b" providerId="ADAL" clId="{45C569FD-69D4-44BB-AEE9-57AA061243AC}" dt="2024-06-18T15:46:21.469" v="2070" actId="26606"/>
          <ac:picMkLst>
            <pc:docMk/>
            <pc:sldMk cId="746966356" sldId="263"/>
            <ac:picMk id="5" creationId="{39100ED7-DE7E-A1C9-8120-0FFEB650A71A}"/>
          </ac:picMkLst>
        </pc:picChg>
      </pc:sldChg>
      <pc:sldChg chg="addSp delSp modSp new mod setBg">
        <pc:chgData name="Dylan Metz" userId="9d4ede79-b244-409d-bf53-19fd432ba01b" providerId="ADAL" clId="{45C569FD-69D4-44BB-AEE9-57AA061243AC}" dt="2024-06-18T15:51:21.259" v="2452" actId="20577"/>
        <pc:sldMkLst>
          <pc:docMk/>
          <pc:sldMk cId="981298959" sldId="264"/>
        </pc:sldMkLst>
        <pc:spChg chg="mod">
          <ac:chgData name="Dylan Metz" userId="9d4ede79-b244-409d-bf53-19fd432ba01b" providerId="ADAL" clId="{45C569FD-69D4-44BB-AEE9-57AA061243AC}" dt="2024-06-18T15:50:56.055" v="2424" actId="26606"/>
          <ac:spMkLst>
            <pc:docMk/>
            <pc:sldMk cId="981298959" sldId="264"/>
            <ac:spMk id="2" creationId="{BC96FE33-E7BE-46B7-A31D-ADD826394FD1}"/>
          </ac:spMkLst>
        </pc:spChg>
        <pc:spChg chg="mod">
          <ac:chgData name="Dylan Metz" userId="9d4ede79-b244-409d-bf53-19fd432ba01b" providerId="ADAL" clId="{45C569FD-69D4-44BB-AEE9-57AA061243AC}" dt="2024-06-18T15:51:21.259" v="2452" actId="20577"/>
          <ac:spMkLst>
            <pc:docMk/>
            <pc:sldMk cId="981298959" sldId="264"/>
            <ac:spMk id="3" creationId="{49C8DE40-DACF-4CE5-8348-61CCA091949D}"/>
          </ac:spMkLst>
        </pc:spChg>
        <pc:spChg chg="add del">
          <ac:chgData name="Dylan Metz" userId="9d4ede79-b244-409d-bf53-19fd432ba01b" providerId="ADAL" clId="{45C569FD-69D4-44BB-AEE9-57AA061243AC}" dt="2024-06-18T15:50:49.511" v="2419" actId="26606"/>
          <ac:spMkLst>
            <pc:docMk/>
            <pc:sldMk cId="981298959" sldId="264"/>
            <ac:spMk id="8" creationId="{907EF6B7-1338-4443-8C46-6A318D952DFD}"/>
          </ac:spMkLst>
        </pc:spChg>
        <pc:spChg chg="add del">
          <ac:chgData name="Dylan Metz" userId="9d4ede79-b244-409d-bf53-19fd432ba01b" providerId="ADAL" clId="{45C569FD-69D4-44BB-AEE9-57AA061243AC}" dt="2024-06-18T15:50:51.585" v="2421" actId="26606"/>
          <ac:spMkLst>
            <pc:docMk/>
            <pc:sldMk cId="981298959" sldId="264"/>
            <ac:spMk id="10" creationId="{B10BB131-AC8E-4A8E-A5D1-36260F720C3B}"/>
          </ac:spMkLst>
        </pc:spChg>
        <pc:spChg chg="add del">
          <ac:chgData name="Dylan Metz" userId="9d4ede79-b244-409d-bf53-19fd432ba01b" providerId="ADAL" clId="{45C569FD-69D4-44BB-AEE9-57AA061243AC}" dt="2024-06-18T15:50:49.511" v="2419" actId="26606"/>
          <ac:spMkLst>
            <pc:docMk/>
            <pc:sldMk cId="981298959" sldId="264"/>
            <ac:spMk id="12" creationId="{081E4A58-353D-44AE-B2FC-2A74E2E400F7}"/>
          </ac:spMkLst>
        </pc:spChg>
        <pc:spChg chg="add del">
          <ac:chgData name="Dylan Metz" userId="9d4ede79-b244-409d-bf53-19fd432ba01b" providerId="ADAL" clId="{45C569FD-69D4-44BB-AEE9-57AA061243AC}" dt="2024-06-18T15:50:49.511" v="2419" actId="26606"/>
          <ac:spMkLst>
            <pc:docMk/>
            <pc:sldMk cId="981298959" sldId="264"/>
            <ac:spMk id="13" creationId="{DAAE4CDD-124C-4DCF-9584-B6033B545DD5}"/>
          </ac:spMkLst>
        </pc:spChg>
        <pc:spChg chg="add del">
          <ac:chgData name="Dylan Metz" userId="9d4ede79-b244-409d-bf53-19fd432ba01b" providerId="ADAL" clId="{45C569FD-69D4-44BB-AEE9-57AA061243AC}" dt="2024-06-18T15:50:51.585" v="2421" actId="26606"/>
          <ac:spMkLst>
            <pc:docMk/>
            <pc:sldMk cId="981298959" sldId="264"/>
            <ac:spMk id="14" creationId="{FA23A907-97FB-4A8F-880A-DD77401C4296}"/>
          </ac:spMkLst>
        </pc:spChg>
        <pc:spChg chg="add del">
          <ac:chgData name="Dylan Metz" userId="9d4ede79-b244-409d-bf53-19fd432ba01b" providerId="ADAL" clId="{45C569FD-69D4-44BB-AEE9-57AA061243AC}" dt="2024-06-18T15:50:51.585" v="2421" actId="26606"/>
          <ac:spMkLst>
            <pc:docMk/>
            <pc:sldMk cId="981298959" sldId="264"/>
            <ac:spMk id="15" creationId="{C2554CA6-288E-4202-BC52-2E5A8F0C0AED}"/>
          </ac:spMkLst>
        </pc:spChg>
        <pc:spChg chg="add del">
          <ac:chgData name="Dylan Metz" userId="9d4ede79-b244-409d-bf53-19fd432ba01b" providerId="ADAL" clId="{45C569FD-69D4-44BB-AEE9-57AA061243AC}" dt="2024-06-18T15:50:51.585" v="2421" actId="26606"/>
          <ac:spMkLst>
            <pc:docMk/>
            <pc:sldMk cId="981298959" sldId="264"/>
            <ac:spMk id="16" creationId="{5B7778FC-632E-4DCA-A7CB-0D7731CCF970}"/>
          </ac:spMkLst>
        </pc:spChg>
        <pc:spChg chg="add del">
          <ac:chgData name="Dylan Metz" userId="9d4ede79-b244-409d-bf53-19fd432ba01b" providerId="ADAL" clId="{45C569FD-69D4-44BB-AEE9-57AA061243AC}" dt="2024-06-18T15:50:56.024" v="2423" actId="26606"/>
          <ac:spMkLst>
            <pc:docMk/>
            <pc:sldMk cId="981298959" sldId="264"/>
            <ac:spMk id="18" creationId="{907EF6B7-1338-4443-8C46-6A318D952DFD}"/>
          </ac:spMkLst>
        </pc:spChg>
        <pc:spChg chg="add del">
          <ac:chgData name="Dylan Metz" userId="9d4ede79-b244-409d-bf53-19fd432ba01b" providerId="ADAL" clId="{45C569FD-69D4-44BB-AEE9-57AA061243AC}" dt="2024-06-18T15:50:56.024" v="2423" actId="26606"/>
          <ac:spMkLst>
            <pc:docMk/>
            <pc:sldMk cId="981298959" sldId="264"/>
            <ac:spMk id="19" creationId="{DAAE4CDD-124C-4DCF-9584-B6033B545DD5}"/>
          </ac:spMkLst>
        </pc:spChg>
        <pc:spChg chg="add del">
          <ac:chgData name="Dylan Metz" userId="9d4ede79-b244-409d-bf53-19fd432ba01b" providerId="ADAL" clId="{45C569FD-69D4-44BB-AEE9-57AA061243AC}" dt="2024-06-18T15:50:56.024" v="2423" actId="26606"/>
          <ac:spMkLst>
            <pc:docMk/>
            <pc:sldMk cId="981298959" sldId="264"/>
            <ac:spMk id="20" creationId="{081E4A58-353D-44AE-B2FC-2A74E2E400F7}"/>
          </ac:spMkLst>
        </pc:spChg>
        <pc:spChg chg="add">
          <ac:chgData name="Dylan Metz" userId="9d4ede79-b244-409d-bf53-19fd432ba01b" providerId="ADAL" clId="{45C569FD-69D4-44BB-AEE9-57AA061243AC}" dt="2024-06-18T15:50:56.055" v="2424" actId="26606"/>
          <ac:spMkLst>
            <pc:docMk/>
            <pc:sldMk cId="981298959" sldId="264"/>
            <ac:spMk id="22" creationId="{6691AC69-A76E-4DAB-B565-468B6B87ACF3}"/>
          </ac:spMkLst>
        </pc:spChg>
        <pc:spChg chg="add">
          <ac:chgData name="Dylan Metz" userId="9d4ede79-b244-409d-bf53-19fd432ba01b" providerId="ADAL" clId="{45C569FD-69D4-44BB-AEE9-57AA061243AC}" dt="2024-06-18T15:50:56.055" v="2424" actId="26606"/>
          <ac:spMkLst>
            <pc:docMk/>
            <pc:sldMk cId="981298959" sldId="264"/>
            <ac:spMk id="23" creationId="{E92FEB64-6EEA-4759-B4A4-BD2C1E660BA8}"/>
          </ac:spMkLst>
        </pc:spChg>
        <pc:spChg chg="add">
          <ac:chgData name="Dylan Metz" userId="9d4ede79-b244-409d-bf53-19fd432ba01b" providerId="ADAL" clId="{45C569FD-69D4-44BB-AEE9-57AA061243AC}" dt="2024-06-18T15:50:56.055" v="2424" actId="26606"/>
          <ac:spMkLst>
            <pc:docMk/>
            <pc:sldMk cId="981298959" sldId="264"/>
            <ac:spMk id="24" creationId="{B10BB131-AC8E-4A8E-A5D1-36260F720C3B}"/>
          </ac:spMkLst>
        </pc:spChg>
        <pc:spChg chg="add">
          <ac:chgData name="Dylan Metz" userId="9d4ede79-b244-409d-bf53-19fd432ba01b" providerId="ADAL" clId="{45C569FD-69D4-44BB-AEE9-57AA061243AC}" dt="2024-06-18T15:50:56.055" v="2424" actId="26606"/>
          <ac:spMkLst>
            <pc:docMk/>
            <pc:sldMk cId="981298959" sldId="264"/>
            <ac:spMk id="25" creationId="{14847E93-7DC1-4D4B-8829-B19AA7137C50}"/>
          </ac:spMkLst>
        </pc:spChg>
        <pc:spChg chg="add">
          <ac:chgData name="Dylan Metz" userId="9d4ede79-b244-409d-bf53-19fd432ba01b" providerId="ADAL" clId="{45C569FD-69D4-44BB-AEE9-57AA061243AC}" dt="2024-06-18T15:50:56.055" v="2424" actId="26606"/>
          <ac:spMkLst>
            <pc:docMk/>
            <pc:sldMk cId="981298959" sldId="264"/>
            <ac:spMk id="26" creationId="{5566D6E1-03A1-4D73-A4E0-35D74D568A04}"/>
          </ac:spMkLst>
        </pc:spChg>
        <pc:spChg chg="add">
          <ac:chgData name="Dylan Metz" userId="9d4ede79-b244-409d-bf53-19fd432ba01b" providerId="ADAL" clId="{45C569FD-69D4-44BB-AEE9-57AA061243AC}" dt="2024-06-18T15:50:56.055" v="2424" actId="26606"/>
          <ac:spMkLst>
            <pc:docMk/>
            <pc:sldMk cId="981298959" sldId="264"/>
            <ac:spMk id="27" creationId="{9F835A99-04AC-494A-A572-AFE8413CC938}"/>
          </ac:spMkLst>
        </pc:spChg>
        <pc:spChg chg="add">
          <ac:chgData name="Dylan Metz" userId="9d4ede79-b244-409d-bf53-19fd432ba01b" providerId="ADAL" clId="{45C569FD-69D4-44BB-AEE9-57AA061243AC}" dt="2024-06-18T15:50:56.055" v="2424" actId="26606"/>
          <ac:spMkLst>
            <pc:docMk/>
            <pc:sldMk cId="981298959" sldId="264"/>
            <ac:spMk id="28" creationId="{7B786209-1B0B-4CA9-9BDD-F7327066A84D}"/>
          </ac:spMkLst>
        </pc:spChg>
        <pc:spChg chg="add">
          <ac:chgData name="Dylan Metz" userId="9d4ede79-b244-409d-bf53-19fd432ba01b" providerId="ADAL" clId="{45C569FD-69D4-44BB-AEE9-57AA061243AC}" dt="2024-06-18T15:50:56.055" v="2424" actId="26606"/>
          <ac:spMkLst>
            <pc:docMk/>
            <pc:sldMk cId="981298959" sldId="264"/>
            <ac:spMk id="29" creationId="{2D2964BB-484D-45AE-AD66-D407D0629652}"/>
          </ac:spMkLst>
        </pc:spChg>
        <pc:grpChg chg="add del">
          <ac:chgData name="Dylan Metz" userId="9d4ede79-b244-409d-bf53-19fd432ba01b" providerId="ADAL" clId="{45C569FD-69D4-44BB-AEE9-57AA061243AC}" dt="2024-06-18T15:50:46.158" v="2417" actId="26606"/>
          <ac:grpSpMkLst>
            <pc:docMk/>
            <pc:sldMk cId="981298959" sldId="264"/>
            <ac:grpSpMk id="9" creationId="{A5AFD70F-20E3-55D2-E154-7D4FACFBB016}"/>
          </ac:grpSpMkLst>
        </pc:grpChg>
        <pc:picChg chg="add del">
          <ac:chgData name="Dylan Metz" userId="9d4ede79-b244-409d-bf53-19fd432ba01b" providerId="ADAL" clId="{45C569FD-69D4-44BB-AEE9-57AA061243AC}" dt="2024-06-18T15:50:46.158" v="2417" actId="26606"/>
          <ac:picMkLst>
            <pc:docMk/>
            <pc:sldMk cId="981298959" sldId="264"/>
            <ac:picMk id="5" creationId="{29311DDE-2D80-BF69-9BA3-C6DCFEF01A51}"/>
          </ac:picMkLst>
        </pc:picChg>
      </pc:sldChg>
      <pc:sldChg chg="addSp delSp modSp new mod setBg">
        <pc:chgData name="Dylan Metz" userId="9d4ede79-b244-409d-bf53-19fd432ba01b" providerId="ADAL" clId="{45C569FD-69D4-44BB-AEE9-57AA061243AC}" dt="2024-06-18T15:53:50.242" v="2475" actId="20577"/>
        <pc:sldMkLst>
          <pc:docMk/>
          <pc:sldMk cId="1220732048" sldId="265"/>
        </pc:sldMkLst>
        <pc:spChg chg="mod">
          <ac:chgData name="Dylan Metz" userId="9d4ede79-b244-409d-bf53-19fd432ba01b" providerId="ADAL" clId="{45C569FD-69D4-44BB-AEE9-57AA061243AC}" dt="2024-06-18T15:53:50.242" v="2475" actId="20577"/>
          <ac:spMkLst>
            <pc:docMk/>
            <pc:sldMk cId="1220732048" sldId="265"/>
            <ac:spMk id="2" creationId="{B73C143E-9E19-4A15-B8B9-938C76524C29}"/>
          </ac:spMkLst>
        </pc:spChg>
        <pc:spChg chg="del mod">
          <ac:chgData name="Dylan Metz" userId="9d4ede79-b244-409d-bf53-19fd432ba01b" providerId="ADAL" clId="{45C569FD-69D4-44BB-AEE9-57AA061243AC}" dt="2024-06-18T15:53:33.068" v="2462" actId="478"/>
          <ac:spMkLst>
            <pc:docMk/>
            <pc:sldMk cId="1220732048" sldId="265"/>
            <ac:spMk id="3" creationId="{45BAB850-D733-48B0-A51C-9CBFA1788929}"/>
          </ac:spMkLst>
        </pc:spChg>
        <pc:spChg chg="add">
          <ac:chgData name="Dylan Metz" userId="9d4ede79-b244-409d-bf53-19fd432ba01b" providerId="ADAL" clId="{45C569FD-69D4-44BB-AEE9-57AA061243AC}" dt="2024-06-18T15:53:44.372" v="2464" actId="26606"/>
          <ac:spMkLst>
            <pc:docMk/>
            <pc:sldMk cId="1220732048" sldId="265"/>
            <ac:spMk id="8" creationId="{9B7AD9F6-8CE7-4299-8FC6-328F4DCD3FF9}"/>
          </ac:spMkLst>
        </pc:spChg>
        <pc:spChg chg="add">
          <ac:chgData name="Dylan Metz" userId="9d4ede79-b244-409d-bf53-19fd432ba01b" providerId="ADAL" clId="{45C569FD-69D4-44BB-AEE9-57AA061243AC}" dt="2024-06-18T15:53:44.372" v="2464" actId="26606"/>
          <ac:spMkLst>
            <pc:docMk/>
            <pc:sldMk cId="1220732048" sldId="265"/>
            <ac:spMk id="10" creationId="{82580482-BA80-420A-8A05-C58E97F26B21}"/>
          </ac:spMkLst>
        </pc:spChg>
        <pc:picChg chg="add">
          <ac:chgData name="Dylan Metz" userId="9d4ede79-b244-409d-bf53-19fd432ba01b" providerId="ADAL" clId="{45C569FD-69D4-44BB-AEE9-57AA061243AC}" dt="2024-06-18T15:53:44.372" v="2464" actId="26606"/>
          <ac:picMkLst>
            <pc:docMk/>
            <pc:sldMk cId="1220732048" sldId="265"/>
            <ac:picMk id="4" creationId="{629724A1-C659-A5BD-8FF8-8622D14DD486}"/>
          </ac:picMkLst>
        </pc:picChg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E9CE2E-26C6-48AD-95F0-BCE6A270D541}" type="doc">
      <dgm:prSet loTypeId="urn:microsoft.com/office/officeart/2005/8/layout/matrix3" loCatId="matrix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US"/>
        </a:p>
      </dgm:t>
    </dgm:pt>
    <dgm:pt modelId="{C25075BA-87E3-4C59-88E5-3C7954A22A67}">
      <dgm:prSet/>
      <dgm:spPr/>
      <dgm:t>
        <a:bodyPr/>
        <a:lstStyle/>
        <a:p>
          <a:r>
            <a:rPr lang="en-US"/>
            <a:t>Current Sports Physical </a:t>
          </a:r>
        </a:p>
      </dgm:t>
    </dgm:pt>
    <dgm:pt modelId="{6F409777-8E3E-4005-9C3D-2E0E2A6066FD}" type="parTrans" cxnId="{4301194B-36EE-4AC2-9F30-3B10000CE266}">
      <dgm:prSet/>
      <dgm:spPr/>
      <dgm:t>
        <a:bodyPr/>
        <a:lstStyle/>
        <a:p>
          <a:endParaRPr lang="en-US"/>
        </a:p>
      </dgm:t>
    </dgm:pt>
    <dgm:pt modelId="{01563A14-0F9B-4A69-9ECD-5639C6CAA26C}" type="sibTrans" cxnId="{4301194B-36EE-4AC2-9F30-3B10000CE266}">
      <dgm:prSet/>
      <dgm:spPr/>
      <dgm:t>
        <a:bodyPr/>
        <a:lstStyle/>
        <a:p>
          <a:endParaRPr lang="en-US"/>
        </a:p>
      </dgm:t>
    </dgm:pt>
    <dgm:pt modelId="{0A984B6A-4D4A-45C3-89F8-1D9D8F9AFEB3}">
      <dgm:prSet/>
      <dgm:spPr/>
      <dgm:t>
        <a:bodyPr/>
        <a:lstStyle/>
        <a:p>
          <a:r>
            <a:rPr lang="en-US"/>
            <a:t>Completed Aktivate Account prior to tryouts</a:t>
          </a:r>
        </a:p>
      </dgm:t>
    </dgm:pt>
    <dgm:pt modelId="{DC9C1833-F51D-49F3-A004-A2B00D84C4D5}" type="parTrans" cxnId="{98C8C2C3-7EAD-4BFB-8FB6-8A494F5E1546}">
      <dgm:prSet/>
      <dgm:spPr/>
      <dgm:t>
        <a:bodyPr/>
        <a:lstStyle/>
        <a:p>
          <a:endParaRPr lang="en-US"/>
        </a:p>
      </dgm:t>
    </dgm:pt>
    <dgm:pt modelId="{8A8AA387-27CC-486A-ABE9-ED289BC4D2EB}" type="sibTrans" cxnId="{98C8C2C3-7EAD-4BFB-8FB6-8A494F5E1546}">
      <dgm:prSet/>
      <dgm:spPr/>
      <dgm:t>
        <a:bodyPr/>
        <a:lstStyle/>
        <a:p>
          <a:endParaRPr lang="en-US"/>
        </a:p>
      </dgm:t>
    </dgm:pt>
    <dgm:pt modelId="{2BF76FCE-FE6E-4C29-AEE8-843CF72F0341}">
      <dgm:prSet/>
      <dgm:spPr/>
      <dgm:t>
        <a:bodyPr/>
        <a:lstStyle/>
        <a:p>
          <a:r>
            <a:rPr lang="en-US"/>
            <a:t>Impact Concussion test </a:t>
          </a:r>
        </a:p>
      </dgm:t>
    </dgm:pt>
    <dgm:pt modelId="{025599B9-3B40-4270-B967-5A69B8CFC82E}" type="parTrans" cxnId="{85CFC49B-BE59-4535-A5E5-09012E350543}">
      <dgm:prSet/>
      <dgm:spPr/>
      <dgm:t>
        <a:bodyPr/>
        <a:lstStyle/>
        <a:p>
          <a:endParaRPr lang="en-US"/>
        </a:p>
      </dgm:t>
    </dgm:pt>
    <dgm:pt modelId="{7DF88269-EC3D-41F4-8E59-C4C43397D7AE}" type="sibTrans" cxnId="{85CFC49B-BE59-4535-A5E5-09012E350543}">
      <dgm:prSet/>
      <dgm:spPr/>
      <dgm:t>
        <a:bodyPr/>
        <a:lstStyle/>
        <a:p>
          <a:endParaRPr lang="en-US"/>
        </a:p>
      </dgm:t>
    </dgm:pt>
    <dgm:pt modelId="{13F1A96D-5F68-4497-80BE-8D0965F02598}">
      <dgm:prSet/>
      <dgm:spPr/>
      <dgm:t>
        <a:bodyPr/>
        <a:lstStyle/>
        <a:p>
          <a:r>
            <a:rPr lang="en-US"/>
            <a:t>Can be found in Aktivate</a:t>
          </a:r>
        </a:p>
      </dgm:t>
    </dgm:pt>
    <dgm:pt modelId="{5CF1BE97-9E4C-4A99-82FA-6BF124FCABAF}" type="parTrans" cxnId="{D058221E-D3EE-4E39-A2C4-B2FC300E9B2D}">
      <dgm:prSet/>
      <dgm:spPr/>
      <dgm:t>
        <a:bodyPr/>
        <a:lstStyle/>
        <a:p>
          <a:endParaRPr lang="en-US"/>
        </a:p>
      </dgm:t>
    </dgm:pt>
    <dgm:pt modelId="{EFB8EB10-F31D-49D7-BD2A-26000D96A080}" type="sibTrans" cxnId="{D058221E-D3EE-4E39-A2C4-B2FC300E9B2D}">
      <dgm:prSet/>
      <dgm:spPr/>
      <dgm:t>
        <a:bodyPr/>
        <a:lstStyle/>
        <a:p>
          <a:endParaRPr lang="en-US"/>
        </a:p>
      </dgm:t>
    </dgm:pt>
    <dgm:pt modelId="{E65AE04A-99F7-4456-B6ED-886B8ED76B1B}">
      <dgm:prSet/>
      <dgm:spPr/>
      <dgm:t>
        <a:bodyPr/>
        <a:lstStyle/>
        <a:p>
          <a:r>
            <a:rPr lang="en-US"/>
            <a:t>Passing grades from the previous quarter*</a:t>
          </a:r>
        </a:p>
      </dgm:t>
    </dgm:pt>
    <dgm:pt modelId="{EB821E64-C61E-4E85-8CB3-9510BC2FEFCD}" type="parTrans" cxnId="{E7E54253-15A7-431B-8B04-D7CDDF819161}">
      <dgm:prSet/>
      <dgm:spPr/>
      <dgm:t>
        <a:bodyPr/>
        <a:lstStyle/>
        <a:p>
          <a:endParaRPr lang="en-US"/>
        </a:p>
      </dgm:t>
    </dgm:pt>
    <dgm:pt modelId="{CF2461F8-104F-4CCD-B25C-200064626747}" type="sibTrans" cxnId="{E7E54253-15A7-431B-8B04-D7CDDF819161}">
      <dgm:prSet/>
      <dgm:spPr/>
      <dgm:t>
        <a:bodyPr/>
        <a:lstStyle/>
        <a:p>
          <a:endParaRPr lang="en-US"/>
        </a:p>
      </dgm:t>
    </dgm:pt>
    <dgm:pt modelId="{5139C157-84C6-4E31-9E3B-7E28489625D9}" type="pres">
      <dgm:prSet presAssocID="{25E9CE2E-26C6-48AD-95F0-BCE6A270D541}" presName="matrix" presStyleCnt="0">
        <dgm:presLayoutVars>
          <dgm:chMax val="1"/>
          <dgm:dir/>
          <dgm:resizeHandles val="exact"/>
        </dgm:presLayoutVars>
      </dgm:prSet>
      <dgm:spPr/>
    </dgm:pt>
    <dgm:pt modelId="{B7ED9736-EFC1-43E9-A6BF-5897FD296461}" type="pres">
      <dgm:prSet presAssocID="{25E9CE2E-26C6-48AD-95F0-BCE6A270D541}" presName="diamond" presStyleLbl="bgShp" presStyleIdx="0" presStyleCnt="1"/>
      <dgm:spPr/>
    </dgm:pt>
    <dgm:pt modelId="{117EC9F1-5D84-4C53-B1FE-A0FFFAC4FE52}" type="pres">
      <dgm:prSet presAssocID="{25E9CE2E-26C6-48AD-95F0-BCE6A270D541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181C9BC-F470-463D-87F5-1B8A4F4695F4}" type="pres">
      <dgm:prSet presAssocID="{25E9CE2E-26C6-48AD-95F0-BCE6A270D541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778D226-E074-4412-927F-D2C2F57A4773}" type="pres">
      <dgm:prSet presAssocID="{25E9CE2E-26C6-48AD-95F0-BCE6A270D541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E97AFE3-A4AC-4441-BE4A-13F376DE3C05}" type="pres">
      <dgm:prSet presAssocID="{25E9CE2E-26C6-48AD-95F0-BCE6A270D541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D058221E-D3EE-4E39-A2C4-B2FC300E9B2D}" srcId="{2BF76FCE-FE6E-4C29-AEE8-843CF72F0341}" destId="{13F1A96D-5F68-4497-80BE-8D0965F02598}" srcOrd="0" destOrd="0" parTransId="{5CF1BE97-9E4C-4A99-82FA-6BF124FCABAF}" sibTransId="{EFB8EB10-F31D-49D7-BD2A-26000D96A080}"/>
    <dgm:cxn modelId="{6B0A4B25-15CA-49A2-8F33-0FC7487868BC}" type="presOf" srcId="{E65AE04A-99F7-4456-B6ED-886B8ED76B1B}" destId="{FE97AFE3-A4AC-4441-BE4A-13F376DE3C05}" srcOrd="0" destOrd="0" presId="urn:microsoft.com/office/officeart/2005/8/layout/matrix3"/>
    <dgm:cxn modelId="{4301194B-36EE-4AC2-9F30-3B10000CE266}" srcId="{25E9CE2E-26C6-48AD-95F0-BCE6A270D541}" destId="{C25075BA-87E3-4C59-88E5-3C7954A22A67}" srcOrd="0" destOrd="0" parTransId="{6F409777-8E3E-4005-9C3D-2E0E2A6066FD}" sibTransId="{01563A14-0F9B-4A69-9ECD-5639C6CAA26C}"/>
    <dgm:cxn modelId="{E7E54253-15A7-431B-8B04-D7CDDF819161}" srcId="{25E9CE2E-26C6-48AD-95F0-BCE6A270D541}" destId="{E65AE04A-99F7-4456-B6ED-886B8ED76B1B}" srcOrd="3" destOrd="0" parTransId="{EB821E64-C61E-4E85-8CB3-9510BC2FEFCD}" sibTransId="{CF2461F8-104F-4CCD-B25C-200064626747}"/>
    <dgm:cxn modelId="{4B99B157-A6E3-4B38-8631-758C7060FFC3}" type="presOf" srcId="{C25075BA-87E3-4C59-88E5-3C7954A22A67}" destId="{117EC9F1-5D84-4C53-B1FE-A0FFFAC4FE52}" srcOrd="0" destOrd="0" presId="urn:microsoft.com/office/officeart/2005/8/layout/matrix3"/>
    <dgm:cxn modelId="{85CFC49B-BE59-4535-A5E5-09012E350543}" srcId="{25E9CE2E-26C6-48AD-95F0-BCE6A270D541}" destId="{2BF76FCE-FE6E-4C29-AEE8-843CF72F0341}" srcOrd="2" destOrd="0" parTransId="{025599B9-3B40-4270-B967-5A69B8CFC82E}" sibTransId="{7DF88269-EC3D-41F4-8E59-C4C43397D7AE}"/>
    <dgm:cxn modelId="{C8E719B4-0546-4FDF-AB48-F37F55438A5F}" type="presOf" srcId="{0A984B6A-4D4A-45C3-89F8-1D9D8F9AFEB3}" destId="{F181C9BC-F470-463D-87F5-1B8A4F4695F4}" srcOrd="0" destOrd="0" presId="urn:microsoft.com/office/officeart/2005/8/layout/matrix3"/>
    <dgm:cxn modelId="{6CFA1EC1-D581-4D8B-8AF9-B457C0FA3651}" type="presOf" srcId="{2BF76FCE-FE6E-4C29-AEE8-843CF72F0341}" destId="{F778D226-E074-4412-927F-D2C2F57A4773}" srcOrd="0" destOrd="0" presId="urn:microsoft.com/office/officeart/2005/8/layout/matrix3"/>
    <dgm:cxn modelId="{98C8C2C3-7EAD-4BFB-8FB6-8A494F5E1546}" srcId="{25E9CE2E-26C6-48AD-95F0-BCE6A270D541}" destId="{0A984B6A-4D4A-45C3-89F8-1D9D8F9AFEB3}" srcOrd="1" destOrd="0" parTransId="{DC9C1833-F51D-49F3-A004-A2B00D84C4D5}" sibTransId="{8A8AA387-27CC-486A-ABE9-ED289BC4D2EB}"/>
    <dgm:cxn modelId="{875BB0DE-A8BD-4B22-8430-93D7C4CD376C}" type="presOf" srcId="{25E9CE2E-26C6-48AD-95F0-BCE6A270D541}" destId="{5139C157-84C6-4E31-9E3B-7E28489625D9}" srcOrd="0" destOrd="0" presId="urn:microsoft.com/office/officeart/2005/8/layout/matrix3"/>
    <dgm:cxn modelId="{DC03D0F9-E217-47A6-82F5-4124B5B902A8}" type="presOf" srcId="{13F1A96D-5F68-4497-80BE-8D0965F02598}" destId="{F778D226-E074-4412-927F-D2C2F57A4773}" srcOrd="0" destOrd="1" presId="urn:microsoft.com/office/officeart/2005/8/layout/matrix3"/>
    <dgm:cxn modelId="{D6BED3BD-917A-42D2-BC52-232A281FD326}" type="presParOf" srcId="{5139C157-84C6-4E31-9E3B-7E28489625D9}" destId="{B7ED9736-EFC1-43E9-A6BF-5897FD296461}" srcOrd="0" destOrd="0" presId="urn:microsoft.com/office/officeart/2005/8/layout/matrix3"/>
    <dgm:cxn modelId="{CDF6C016-D36E-4149-9AEA-F76F229C9B16}" type="presParOf" srcId="{5139C157-84C6-4E31-9E3B-7E28489625D9}" destId="{117EC9F1-5D84-4C53-B1FE-A0FFFAC4FE52}" srcOrd="1" destOrd="0" presId="urn:microsoft.com/office/officeart/2005/8/layout/matrix3"/>
    <dgm:cxn modelId="{2530AE08-BB9A-4105-98E0-888D1EA1C4BC}" type="presParOf" srcId="{5139C157-84C6-4E31-9E3B-7E28489625D9}" destId="{F181C9BC-F470-463D-87F5-1B8A4F4695F4}" srcOrd="2" destOrd="0" presId="urn:microsoft.com/office/officeart/2005/8/layout/matrix3"/>
    <dgm:cxn modelId="{BCB9AF39-D6EB-4754-816E-796E8BBE2949}" type="presParOf" srcId="{5139C157-84C6-4E31-9E3B-7E28489625D9}" destId="{F778D226-E074-4412-927F-D2C2F57A4773}" srcOrd="3" destOrd="0" presId="urn:microsoft.com/office/officeart/2005/8/layout/matrix3"/>
    <dgm:cxn modelId="{66F43109-4560-4294-8D4B-2A189BC8029F}" type="presParOf" srcId="{5139C157-84C6-4E31-9E3B-7E28489625D9}" destId="{FE97AFE3-A4AC-4441-BE4A-13F376DE3C05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7D26CA-9E1B-4AA6-81AB-1E1ECB76EA30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colorful1" csCatId="colorful" phldr="1"/>
      <dgm:spPr/>
      <dgm:t>
        <a:bodyPr/>
        <a:lstStyle/>
        <a:p>
          <a:endParaRPr lang="en-US"/>
        </a:p>
      </dgm:t>
    </dgm:pt>
    <dgm:pt modelId="{BD3DE76C-1CD2-41BE-852D-13155227254C}">
      <dgm:prSet custT="1"/>
      <dgm:spPr/>
      <dgm:t>
        <a:bodyPr anchor="ctr"/>
        <a:lstStyle/>
        <a:p>
          <a:r>
            <a:rPr lang="en-US" sz="2000" dirty="0"/>
            <a:t>Please communicate if you’re going to miss practices.  Very helpful for coaches when figuring out starters and just keeping track of their team</a:t>
          </a:r>
        </a:p>
      </dgm:t>
    </dgm:pt>
    <dgm:pt modelId="{9BB40DEF-9900-434C-9675-98C74209E1C6}" type="parTrans" cxnId="{04A821CA-1D04-4197-94B3-C2295050C8BF}">
      <dgm:prSet/>
      <dgm:spPr/>
      <dgm:t>
        <a:bodyPr/>
        <a:lstStyle/>
        <a:p>
          <a:endParaRPr lang="en-US"/>
        </a:p>
      </dgm:t>
    </dgm:pt>
    <dgm:pt modelId="{359606A0-A24F-472D-82EA-2E1D6268A351}" type="sibTrans" cxnId="{04A821CA-1D04-4197-94B3-C2295050C8BF}">
      <dgm:prSet/>
      <dgm:spPr/>
      <dgm:t>
        <a:bodyPr/>
        <a:lstStyle/>
        <a:p>
          <a:endParaRPr lang="en-US"/>
        </a:p>
      </dgm:t>
    </dgm:pt>
    <dgm:pt modelId="{60173B8A-3974-4C81-8712-9140D66EC52B}">
      <dgm:prSet/>
      <dgm:spPr/>
      <dgm:t>
        <a:bodyPr anchor="ctr"/>
        <a:lstStyle/>
        <a:p>
          <a:r>
            <a:rPr lang="en-US" dirty="0"/>
            <a:t>All practices are closed.  Parents will be asked to pick up/drop off students from the OVS parking lot</a:t>
          </a:r>
        </a:p>
      </dgm:t>
    </dgm:pt>
    <dgm:pt modelId="{C637F9C6-14FC-4AE0-B423-76FA1FD723C8}" type="parTrans" cxnId="{47BC34A7-674A-476B-807C-69F84CF4F3A1}">
      <dgm:prSet/>
      <dgm:spPr/>
      <dgm:t>
        <a:bodyPr/>
        <a:lstStyle/>
        <a:p>
          <a:endParaRPr lang="en-US"/>
        </a:p>
      </dgm:t>
    </dgm:pt>
    <dgm:pt modelId="{DB639C83-54F2-42A4-8798-1A5771DB47F5}" type="sibTrans" cxnId="{47BC34A7-674A-476B-807C-69F84CF4F3A1}">
      <dgm:prSet/>
      <dgm:spPr/>
      <dgm:t>
        <a:bodyPr/>
        <a:lstStyle/>
        <a:p>
          <a:endParaRPr lang="en-US"/>
        </a:p>
      </dgm:t>
    </dgm:pt>
    <dgm:pt modelId="{B767C5F0-5F47-4565-B2A9-9EF39BDBF65A}">
      <dgm:prSet/>
      <dgm:spPr/>
      <dgm:t>
        <a:bodyPr/>
        <a:lstStyle/>
        <a:p>
          <a:r>
            <a:rPr lang="en-US" dirty="0"/>
            <a:t>Please try your best to be on time.  Things come up!</a:t>
          </a:r>
        </a:p>
      </dgm:t>
    </dgm:pt>
    <dgm:pt modelId="{B46AE629-4B3C-4EB0-9E95-4BC881ECD002}" type="parTrans" cxnId="{D7628758-B190-497A-8FE5-BBA07D4205CC}">
      <dgm:prSet/>
      <dgm:spPr/>
      <dgm:t>
        <a:bodyPr/>
        <a:lstStyle/>
        <a:p>
          <a:endParaRPr lang="en-US"/>
        </a:p>
      </dgm:t>
    </dgm:pt>
    <dgm:pt modelId="{A25451D2-AB57-48C0-BB8E-9C72E6BCABAA}" type="sibTrans" cxnId="{D7628758-B190-497A-8FE5-BBA07D4205CC}">
      <dgm:prSet/>
      <dgm:spPr/>
      <dgm:t>
        <a:bodyPr/>
        <a:lstStyle/>
        <a:p>
          <a:endParaRPr lang="en-US"/>
        </a:p>
      </dgm:t>
    </dgm:pt>
    <dgm:pt modelId="{A5582047-8E1F-4460-91C0-1FCD4086544E}" type="pres">
      <dgm:prSet presAssocID="{417D26CA-9E1B-4AA6-81AB-1E1ECB76EA30}" presName="root" presStyleCnt="0">
        <dgm:presLayoutVars>
          <dgm:dir/>
          <dgm:resizeHandles val="exact"/>
        </dgm:presLayoutVars>
      </dgm:prSet>
      <dgm:spPr/>
    </dgm:pt>
    <dgm:pt modelId="{37C19CAD-984E-4E51-B4AF-0688C32959B9}" type="pres">
      <dgm:prSet presAssocID="{BD3DE76C-1CD2-41BE-852D-13155227254C}" presName="compNode" presStyleCnt="0"/>
      <dgm:spPr/>
    </dgm:pt>
    <dgm:pt modelId="{5283C4B2-A83B-4C6C-BB3A-104A826ED590}" type="pres">
      <dgm:prSet presAssocID="{BD3DE76C-1CD2-41BE-852D-13155227254C}" presName="iconRect" presStyleLbl="node1" presStyleIdx="0" presStyleCnt="3" custLinFactNeighborX="-64741" custLinFactNeighborY="-134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C24D3935-EF99-49A8-BDAC-8DDB7C665FC5}" type="pres">
      <dgm:prSet presAssocID="{BD3DE76C-1CD2-41BE-852D-13155227254C}" presName="spaceRect" presStyleCnt="0"/>
      <dgm:spPr/>
    </dgm:pt>
    <dgm:pt modelId="{BD4CDB4E-A6BC-4CB4-9B1B-6D70300C9856}" type="pres">
      <dgm:prSet presAssocID="{BD3DE76C-1CD2-41BE-852D-13155227254C}" presName="textRect" presStyleLbl="revTx" presStyleIdx="0" presStyleCnt="3" custScaleX="131417" custScaleY="216661" custLinFactNeighborX="-39132" custLinFactNeighborY="18072">
        <dgm:presLayoutVars>
          <dgm:chMax val="1"/>
          <dgm:chPref val="1"/>
        </dgm:presLayoutVars>
      </dgm:prSet>
      <dgm:spPr/>
    </dgm:pt>
    <dgm:pt modelId="{450713EA-A8CD-49AD-9DB1-D8FBAB8A4272}" type="pres">
      <dgm:prSet presAssocID="{359606A0-A24F-472D-82EA-2E1D6268A351}" presName="sibTrans" presStyleCnt="0"/>
      <dgm:spPr/>
    </dgm:pt>
    <dgm:pt modelId="{0F0DB572-EB1D-45C9-95BC-9E162BCC23D8}" type="pres">
      <dgm:prSet presAssocID="{60173B8A-3974-4C81-8712-9140D66EC52B}" presName="compNode" presStyleCnt="0"/>
      <dgm:spPr/>
    </dgm:pt>
    <dgm:pt modelId="{681446AA-2F76-435F-AC17-AA10D7E51A54}" type="pres">
      <dgm:prSet presAssocID="{60173B8A-3974-4C81-8712-9140D66EC52B}" presName="iconRect" presStyleLbl="node1" presStyleIdx="1" presStyleCnt="3" custLinFactNeighborX="2590" custLinFactNeighborY="3364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assroom"/>
        </a:ext>
      </dgm:extLst>
    </dgm:pt>
    <dgm:pt modelId="{5212E41C-FB52-4595-BBBD-AE995A0B9D53}" type="pres">
      <dgm:prSet presAssocID="{60173B8A-3974-4C81-8712-9140D66EC52B}" presName="spaceRect" presStyleCnt="0"/>
      <dgm:spPr/>
    </dgm:pt>
    <dgm:pt modelId="{E4C4A777-6B94-4734-A39C-5F629BA6594D}" type="pres">
      <dgm:prSet presAssocID="{60173B8A-3974-4C81-8712-9140D66EC52B}" presName="textRect" presStyleLbl="revTx" presStyleIdx="1" presStyleCnt="3" custScaleX="172099" custScaleY="273927">
        <dgm:presLayoutVars>
          <dgm:chMax val="1"/>
          <dgm:chPref val="1"/>
        </dgm:presLayoutVars>
      </dgm:prSet>
      <dgm:spPr/>
    </dgm:pt>
    <dgm:pt modelId="{BA228895-326B-4655-9399-F4B6D026EF7E}" type="pres">
      <dgm:prSet presAssocID="{DB639C83-54F2-42A4-8798-1A5771DB47F5}" presName="sibTrans" presStyleCnt="0"/>
      <dgm:spPr/>
    </dgm:pt>
    <dgm:pt modelId="{FF7B3D4B-7AAE-47C1-AD26-E9F5EFA631BB}" type="pres">
      <dgm:prSet presAssocID="{B767C5F0-5F47-4565-B2A9-9EF39BDBF65A}" presName="compNode" presStyleCnt="0"/>
      <dgm:spPr/>
    </dgm:pt>
    <dgm:pt modelId="{40192C30-34AB-4772-B90E-63AE402FE785}" type="pres">
      <dgm:prSet presAssocID="{B767C5F0-5F47-4565-B2A9-9EF39BDBF65A}" presName="iconRect" presStyleLbl="node1" presStyleIdx="2" presStyleCnt="3" custLinFactNeighborX="42195" custLinFactNeighborY="-51170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urglass"/>
        </a:ext>
      </dgm:extLst>
    </dgm:pt>
    <dgm:pt modelId="{A4156A16-3C3A-41E7-B704-45308C2177F7}" type="pres">
      <dgm:prSet presAssocID="{B767C5F0-5F47-4565-B2A9-9EF39BDBF65A}" presName="spaceRect" presStyleCnt="0"/>
      <dgm:spPr/>
    </dgm:pt>
    <dgm:pt modelId="{6E5948B4-E6D8-438D-B3FA-90E5AF0464D5}" type="pres">
      <dgm:prSet presAssocID="{B767C5F0-5F47-4565-B2A9-9EF39BDBF65A}" presName="textRect" presStyleLbl="revTx" presStyleIdx="2" presStyleCnt="3" custLinFactNeighborX="20140" custLinFactNeighborY="-34682">
        <dgm:presLayoutVars>
          <dgm:chMax val="1"/>
          <dgm:chPref val="1"/>
        </dgm:presLayoutVars>
      </dgm:prSet>
      <dgm:spPr/>
    </dgm:pt>
  </dgm:ptLst>
  <dgm:cxnLst>
    <dgm:cxn modelId="{894B8C30-D8BF-45A6-B027-CBC86596D9C2}" type="presOf" srcId="{BD3DE76C-1CD2-41BE-852D-13155227254C}" destId="{BD4CDB4E-A6BC-4CB4-9B1B-6D70300C9856}" srcOrd="0" destOrd="0" presId="urn:microsoft.com/office/officeart/2018/2/layout/IconLabelList"/>
    <dgm:cxn modelId="{98E49268-9BD4-4A2A-A5C4-98DAE7D2D75F}" type="presOf" srcId="{60173B8A-3974-4C81-8712-9140D66EC52B}" destId="{E4C4A777-6B94-4734-A39C-5F629BA6594D}" srcOrd="0" destOrd="0" presId="urn:microsoft.com/office/officeart/2018/2/layout/IconLabelList"/>
    <dgm:cxn modelId="{D7628758-B190-497A-8FE5-BBA07D4205CC}" srcId="{417D26CA-9E1B-4AA6-81AB-1E1ECB76EA30}" destId="{B767C5F0-5F47-4565-B2A9-9EF39BDBF65A}" srcOrd="2" destOrd="0" parTransId="{B46AE629-4B3C-4EB0-9E95-4BC881ECD002}" sibTransId="{A25451D2-AB57-48C0-BB8E-9C72E6BCABAA}"/>
    <dgm:cxn modelId="{47BC34A7-674A-476B-807C-69F84CF4F3A1}" srcId="{417D26CA-9E1B-4AA6-81AB-1E1ECB76EA30}" destId="{60173B8A-3974-4C81-8712-9140D66EC52B}" srcOrd="1" destOrd="0" parTransId="{C637F9C6-14FC-4AE0-B423-76FA1FD723C8}" sibTransId="{DB639C83-54F2-42A4-8798-1A5771DB47F5}"/>
    <dgm:cxn modelId="{1F7936C9-C78C-46DB-AEC8-4EBA2BD3D0B4}" type="presOf" srcId="{417D26CA-9E1B-4AA6-81AB-1E1ECB76EA30}" destId="{A5582047-8E1F-4460-91C0-1FCD4086544E}" srcOrd="0" destOrd="0" presId="urn:microsoft.com/office/officeart/2018/2/layout/IconLabelList"/>
    <dgm:cxn modelId="{04A821CA-1D04-4197-94B3-C2295050C8BF}" srcId="{417D26CA-9E1B-4AA6-81AB-1E1ECB76EA30}" destId="{BD3DE76C-1CD2-41BE-852D-13155227254C}" srcOrd="0" destOrd="0" parTransId="{9BB40DEF-9900-434C-9675-98C74209E1C6}" sibTransId="{359606A0-A24F-472D-82EA-2E1D6268A351}"/>
    <dgm:cxn modelId="{BCF572DF-E563-4F6A-8A40-A804C3D05341}" type="presOf" srcId="{B767C5F0-5F47-4565-B2A9-9EF39BDBF65A}" destId="{6E5948B4-E6D8-438D-B3FA-90E5AF0464D5}" srcOrd="0" destOrd="0" presId="urn:microsoft.com/office/officeart/2018/2/layout/IconLabelList"/>
    <dgm:cxn modelId="{37395BF1-19E6-4BE4-80F9-57BF71EE5C4E}" type="presParOf" srcId="{A5582047-8E1F-4460-91C0-1FCD4086544E}" destId="{37C19CAD-984E-4E51-B4AF-0688C32959B9}" srcOrd="0" destOrd="0" presId="urn:microsoft.com/office/officeart/2018/2/layout/IconLabelList"/>
    <dgm:cxn modelId="{32DE4536-69CC-4ACC-B443-F28D5455406E}" type="presParOf" srcId="{37C19CAD-984E-4E51-B4AF-0688C32959B9}" destId="{5283C4B2-A83B-4C6C-BB3A-104A826ED590}" srcOrd="0" destOrd="0" presId="urn:microsoft.com/office/officeart/2018/2/layout/IconLabelList"/>
    <dgm:cxn modelId="{372EDFC4-BD10-4749-988A-3B2D5671485B}" type="presParOf" srcId="{37C19CAD-984E-4E51-B4AF-0688C32959B9}" destId="{C24D3935-EF99-49A8-BDAC-8DDB7C665FC5}" srcOrd="1" destOrd="0" presId="urn:microsoft.com/office/officeart/2018/2/layout/IconLabelList"/>
    <dgm:cxn modelId="{9F563967-D8B2-43B3-99A3-D352D65219C5}" type="presParOf" srcId="{37C19CAD-984E-4E51-B4AF-0688C32959B9}" destId="{BD4CDB4E-A6BC-4CB4-9B1B-6D70300C9856}" srcOrd="2" destOrd="0" presId="urn:microsoft.com/office/officeart/2018/2/layout/IconLabelList"/>
    <dgm:cxn modelId="{C6375C14-4B75-4910-966B-FBF5D43F5BC8}" type="presParOf" srcId="{A5582047-8E1F-4460-91C0-1FCD4086544E}" destId="{450713EA-A8CD-49AD-9DB1-D8FBAB8A4272}" srcOrd="1" destOrd="0" presId="urn:microsoft.com/office/officeart/2018/2/layout/IconLabelList"/>
    <dgm:cxn modelId="{DB18FED4-FA98-4C5A-A761-7E8E9FC45AE2}" type="presParOf" srcId="{A5582047-8E1F-4460-91C0-1FCD4086544E}" destId="{0F0DB572-EB1D-45C9-95BC-9E162BCC23D8}" srcOrd="2" destOrd="0" presId="urn:microsoft.com/office/officeart/2018/2/layout/IconLabelList"/>
    <dgm:cxn modelId="{08F67C12-4C03-4B72-8F7B-A99AB23C1D39}" type="presParOf" srcId="{0F0DB572-EB1D-45C9-95BC-9E162BCC23D8}" destId="{681446AA-2F76-435F-AC17-AA10D7E51A54}" srcOrd="0" destOrd="0" presId="urn:microsoft.com/office/officeart/2018/2/layout/IconLabelList"/>
    <dgm:cxn modelId="{826D8143-EEE2-47C4-819B-CF844F894882}" type="presParOf" srcId="{0F0DB572-EB1D-45C9-95BC-9E162BCC23D8}" destId="{5212E41C-FB52-4595-BBBD-AE995A0B9D53}" srcOrd="1" destOrd="0" presId="urn:microsoft.com/office/officeart/2018/2/layout/IconLabelList"/>
    <dgm:cxn modelId="{3A8CA836-ADF6-4EF3-A0CA-2E7E7A82B454}" type="presParOf" srcId="{0F0DB572-EB1D-45C9-95BC-9E162BCC23D8}" destId="{E4C4A777-6B94-4734-A39C-5F629BA6594D}" srcOrd="2" destOrd="0" presId="urn:microsoft.com/office/officeart/2018/2/layout/IconLabelList"/>
    <dgm:cxn modelId="{62FB3E51-75D4-40DE-BAF5-340A93089FDB}" type="presParOf" srcId="{A5582047-8E1F-4460-91C0-1FCD4086544E}" destId="{BA228895-326B-4655-9399-F4B6D026EF7E}" srcOrd="3" destOrd="0" presId="urn:microsoft.com/office/officeart/2018/2/layout/IconLabelList"/>
    <dgm:cxn modelId="{A5A54BFD-B348-439C-9F81-E6CB1CD2909B}" type="presParOf" srcId="{A5582047-8E1F-4460-91C0-1FCD4086544E}" destId="{FF7B3D4B-7AAE-47C1-AD26-E9F5EFA631BB}" srcOrd="4" destOrd="0" presId="urn:microsoft.com/office/officeart/2018/2/layout/IconLabelList"/>
    <dgm:cxn modelId="{677B2A62-DCD0-4279-9799-8251A8B120CD}" type="presParOf" srcId="{FF7B3D4B-7AAE-47C1-AD26-E9F5EFA631BB}" destId="{40192C30-34AB-4772-B90E-63AE402FE785}" srcOrd="0" destOrd="0" presId="urn:microsoft.com/office/officeart/2018/2/layout/IconLabelList"/>
    <dgm:cxn modelId="{ABD41DA8-6FDF-489C-B74C-E00FB7C21B26}" type="presParOf" srcId="{FF7B3D4B-7AAE-47C1-AD26-E9F5EFA631BB}" destId="{A4156A16-3C3A-41E7-B704-45308C2177F7}" srcOrd="1" destOrd="0" presId="urn:microsoft.com/office/officeart/2018/2/layout/IconLabelList"/>
    <dgm:cxn modelId="{80AA1E0B-6EE7-45D9-9264-7C88A5338970}" type="presParOf" srcId="{FF7B3D4B-7AAE-47C1-AD26-E9F5EFA631BB}" destId="{6E5948B4-E6D8-438D-B3FA-90E5AF0464D5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D9736-EFC1-43E9-A6BF-5897FD296461}">
      <dsp:nvSpPr>
        <dsp:cNvPr id="0" name=""/>
        <dsp:cNvSpPr/>
      </dsp:nvSpPr>
      <dsp:spPr>
        <a:xfrm>
          <a:off x="682185" y="0"/>
          <a:ext cx="5536141" cy="5536141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7EC9F1-5D84-4C53-B1FE-A0FFFAC4FE52}">
      <dsp:nvSpPr>
        <dsp:cNvPr id="0" name=""/>
        <dsp:cNvSpPr/>
      </dsp:nvSpPr>
      <dsp:spPr>
        <a:xfrm>
          <a:off x="1208118" y="525933"/>
          <a:ext cx="2159094" cy="215909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Current Sports Physical </a:t>
          </a:r>
        </a:p>
      </dsp:txBody>
      <dsp:txXfrm>
        <a:off x="1313516" y="631331"/>
        <a:ext cx="1948298" cy="1948298"/>
      </dsp:txXfrm>
    </dsp:sp>
    <dsp:sp modelId="{F181C9BC-F470-463D-87F5-1B8A4F4695F4}">
      <dsp:nvSpPr>
        <dsp:cNvPr id="0" name=""/>
        <dsp:cNvSpPr/>
      </dsp:nvSpPr>
      <dsp:spPr>
        <a:xfrm>
          <a:off x="3533298" y="525933"/>
          <a:ext cx="2159094" cy="215909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Completed Aktivate Account prior to tryouts</a:t>
          </a:r>
        </a:p>
      </dsp:txBody>
      <dsp:txXfrm>
        <a:off x="3638696" y="631331"/>
        <a:ext cx="1948298" cy="1948298"/>
      </dsp:txXfrm>
    </dsp:sp>
    <dsp:sp modelId="{F778D226-E074-4412-927F-D2C2F57A4773}">
      <dsp:nvSpPr>
        <dsp:cNvPr id="0" name=""/>
        <dsp:cNvSpPr/>
      </dsp:nvSpPr>
      <dsp:spPr>
        <a:xfrm>
          <a:off x="1208118" y="2851112"/>
          <a:ext cx="2159094" cy="215909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Impact Concussion test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000" kern="1200"/>
            <a:t>Can be found in Aktivate</a:t>
          </a:r>
        </a:p>
      </dsp:txBody>
      <dsp:txXfrm>
        <a:off x="1313516" y="2956510"/>
        <a:ext cx="1948298" cy="1948298"/>
      </dsp:txXfrm>
    </dsp:sp>
    <dsp:sp modelId="{FE97AFE3-A4AC-4441-BE4A-13F376DE3C05}">
      <dsp:nvSpPr>
        <dsp:cNvPr id="0" name=""/>
        <dsp:cNvSpPr/>
      </dsp:nvSpPr>
      <dsp:spPr>
        <a:xfrm>
          <a:off x="3533298" y="2851112"/>
          <a:ext cx="2159094" cy="215909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Passing grades from the previous quarter*</a:t>
          </a:r>
        </a:p>
      </dsp:txBody>
      <dsp:txXfrm>
        <a:off x="3638696" y="2956510"/>
        <a:ext cx="1948298" cy="19482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3C4B2-A83B-4C6C-BB3A-104A826ED590}">
      <dsp:nvSpPr>
        <dsp:cNvPr id="0" name=""/>
        <dsp:cNvSpPr/>
      </dsp:nvSpPr>
      <dsp:spPr>
        <a:xfrm>
          <a:off x="2654270" y="400222"/>
          <a:ext cx="616201" cy="61620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4CDB4E-A6BC-4CB4-9B1B-6D70300C9856}">
      <dsp:nvSpPr>
        <dsp:cNvPr id="0" name=""/>
        <dsp:cNvSpPr/>
      </dsp:nvSpPr>
      <dsp:spPr>
        <a:xfrm>
          <a:off x="1925687" y="792984"/>
          <a:ext cx="1799540" cy="32634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Please communicate if you’re going to miss practices.  Very helpful for coaches when figuring out starters and just keeping track of their team</a:t>
          </a:r>
        </a:p>
      </dsp:txBody>
      <dsp:txXfrm>
        <a:off x="1925687" y="792984"/>
        <a:ext cx="1799540" cy="3263498"/>
      </dsp:txXfrm>
    </dsp:sp>
    <dsp:sp modelId="{681446AA-2F76-435F-AC17-AA10D7E51A54}">
      <dsp:nvSpPr>
        <dsp:cNvPr id="0" name=""/>
        <dsp:cNvSpPr/>
      </dsp:nvSpPr>
      <dsp:spPr>
        <a:xfrm>
          <a:off x="5386875" y="559731"/>
          <a:ext cx="616201" cy="61620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C4A777-6B94-4734-A39C-5F629BA6594D}">
      <dsp:nvSpPr>
        <dsp:cNvPr id="0" name=""/>
        <dsp:cNvSpPr/>
      </dsp:nvSpPr>
      <dsp:spPr>
        <a:xfrm>
          <a:off x="4500709" y="33363"/>
          <a:ext cx="2356613" cy="412607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All practices are closed.  Parents will be asked to pick up/drop off students from the OVS parking lot</a:t>
          </a:r>
        </a:p>
      </dsp:txBody>
      <dsp:txXfrm>
        <a:off x="4500709" y="33363"/>
        <a:ext cx="2356613" cy="4126078"/>
      </dsp:txXfrm>
    </dsp:sp>
    <dsp:sp modelId="{40192C30-34AB-4772-B90E-63AE402FE785}">
      <dsp:nvSpPr>
        <dsp:cNvPr id="0" name=""/>
        <dsp:cNvSpPr/>
      </dsp:nvSpPr>
      <dsp:spPr>
        <a:xfrm>
          <a:off x="7733530" y="532531"/>
          <a:ext cx="616201" cy="61620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5948B4-E6D8-438D-B3FA-90E5AF0464D5}">
      <dsp:nvSpPr>
        <dsp:cNvPr id="0" name=""/>
        <dsp:cNvSpPr/>
      </dsp:nvSpPr>
      <dsp:spPr>
        <a:xfrm>
          <a:off x="7372741" y="1316288"/>
          <a:ext cx="1369335" cy="150626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Please try your best to be on time.  Things come up!</a:t>
          </a:r>
        </a:p>
      </dsp:txBody>
      <dsp:txXfrm>
        <a:off x="7372741" y="1316288"/>
        <a:ext cx="1369335" cy="150626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1A6AA-CCAC-43EC-B292-937C508C1A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19344D-3F3A-4AFE-8981-74B8AADA6E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E2484-4209-458A-B55C-09DFDF48D8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24F9-77BF-46F4-9C02-8CAC619BEEC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7FD48C-75B8-4383-BC4B-6B2DF2E8FD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D192BF-36F5-434D-A9EA-18044EE6C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A54-C4A3-4E35-A962-AAF32765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24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B6CDE0-0957-4818-B87A-66E157570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310E12-CAAD-46B3-8A97-5CC2592A5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6A4280-9028-4809-9A10-F7ADF82B3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24F9-77BF-46F4-9C02-8CAC619BEEC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1CA66-059B-4919-AFCD-78933E5FE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E72C3-CA54-4AF7-B059-768556A10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A54-C4A3-4E35-A962-AAF32765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444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4EF5346-3ECD-4EE0-9173-BCAB7BD5A2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399471-C2B4-4632-8569-BD49A40E9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8229D3-B6C5-47B9-8D2C-3E508CD17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24F9-77BF-46F4-9C02-8CAC619BEEC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B3F432-42DC-42DB-9C3A-387D7EC1A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B2FA63-51FF-4661-9AF5-29B51EB19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A54-C4A3-4E35-A962-AAF32765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2824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A66BD-5748-4B98-9194-7F60981037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2064DB-8DB7-4211-AA5C-5E7BFFCE7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D57C08-4D2B-44FF-A2A1-6F7FF930A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24F9-77BF-46F4-9C02-8CAC619BEEC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8B0C0-F680-4AEA-B51A-5D4F29D189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EE036-B5CD-4139-AA8E-DA1BC15D1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A54-C4A3-4E35-A962-AAF32765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40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730DF8-F9AE-44DB-9B09-265D55BB1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7C014-EDAC-416A-98D1-FE78999F91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13B23-50D2-4072-AF63-7CC9CCCE8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24F9-77BF-46F4-9C02-8CAC619BEEC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B13B71-CF3D-4DE7-AB8A-4EFF8D26C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24B14E-3510-495C-B30F-86F5C73B8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A54-C4A3-4E35-A962-AAF32765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7130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A4F08F-C928-4ADE-BFAB-C448720608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44B68-168B-412D-8669-1644FE2D0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2A5166-179C-4EB9-AB63-57042FF89F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E53CCE-88C2-4946-8FE8-20648558F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24F9-77BF-46F4-9C02-8CAC619BEEC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D61348-597F-48B3-92CB-5040C4110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D6BE51-526A-4527-B8C7-718E7D4FC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A54-C4A3-4E35-A962-AAF32765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495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3297A-CEEA-4F7A-ACCA-1950729F33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B032BF-6154-4750-ADA4-E6FA3AE00E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46BEE9-FA84-42F4-84CC-C36837793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EA498F-32BC-41D0-9E09-0EF38718FC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FA9EDB-DF39-437A-BC17-F9A6F7A2CE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4AA0FA6-CBB2-4966-8593-EAE0D06E5F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24F9-77BF-46F4-9C02-8CAC619BEEC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7CB962-CE8A-49DB-9027-84D7A42F9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BCAEA5-1EC5-4666-AEC1-04F4E5B89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A54-C4A3-4E35-A962-AAF32765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07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FD46F1-F2F9-4AC5-997F-F1187D2C97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32F5CD-6FAA-41C7-8BB5-7AA908398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24F9-77BF-46F4-9C02-8CAC619BEEC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DA6E75-7B87-4CE8-B341-4CC3E00B0F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05B1838-CFAC-432E-9201-7F8452B8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A54-C4A3-4E35-A962-AAF32765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328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B50317F-448D-48EE-A5A1-79DD6459E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24F9-77BF-46F4-9C02-8CAC619BEEC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BC3A546-82E2-4E50-BBEC-302953097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C0FF6B-22E7-435C-B97F-17C193C1E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A54-C4A3-4E35-A962-AAF32765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483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0887F3-5119-4827-8965-1A5FB2BAD8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5ABE23-6FA4-4895-A577-EFDB681F1C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AFF2C5-97FC-47D1-9068-0FF302D41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D41B70-CBF6-496E-BF2F-F981E0FFE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24F9-77BF-46F4-9C02-8CAC619BEEC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8BA8187-87EF-4C99-82A3-EB86EC359D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16A217-CE56-4632-81DB-120E7D0EA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A54-C4A3-4E35-A962-AAF32765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146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9B825-E645-4DE5-892D-6CB32FDB80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110B8FD-A62A-472D-BE2C-88BCD45578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D42DD0-1135-466D-98F2-87A94EE810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24387-ABBB-4C46-A156-66C8D85A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B24F9-77BF-46F4-9C02-8CAC619BEEC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7E1E85-6780-49E6-A475-F26643CAD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074D97-B88C-442C-BB9B-CBAF67945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6FA54-C4A3-4E35-A962-AAF32765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468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C3C80A-CE99-4494-A9C4-84D936C21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E2D9E-1935-4586-B10F-EB32F73EEC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B4F9D-F3B2-43D9-BCED-3FDDBA6F0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B24F9-77BF-46F4-9C02-8CAC619BEEC0}" type="datetimeFigureOut">
              <a:rPr lang="en-US" smtClean="0"/>
              <a:t>8/14/2024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1497E-A265-44A7-9431-FCABD6757C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ACB585-FC84-4ABB-8A48-75FE4ED7C2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6FA54-C4A3-4E35-A962-AAF3276520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853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Lynnsey.Cranmer@osceolaschools.net" TargetMode="External"/><Relationship Id="rId7" Type="http://schemas.openxmlformats.org/officeDocument/2006/relationships/image" Target="../media/image2.jpeg"/><Relationship Id="rId2" Type="http://schemas.openxmlformats.org/officeDocument/2006/relationships/hyperlink" Target="mailto:Dylan.Metz@osceolaschool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alexis.santiago@osceolaschools.net" TargetMode="External"/><Relationship Id="rId5" Type="http://schemas.openxmlformats.org/officeDocument/2006/relationships/hyperlink" Target="mailto:Angel.Gonzalez@osceolaschools.net" TargetMode="External"/><Relationship Id="rId4" Type="http://schemas.openxmlformats.org/officeDocument/2006/relationships/hyperlink" Target="mailto:Robert.Herbert@osceolaschools.ne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Lynnsey.Cranmer@osceolaschools.net" TargetMode="External"/><Relationship Id="rId2" Type="http://schemas.openxmlformats.org/officeDocument/2006/relationships/hyperlink" Target="mailto:Robert.Herbert@osceolaschools.ne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hyperlink" Target="mailto:Angel.Gonzalez@osceolaschools.net" TargetMode="External"/><Relationship Id="rId4" Type="http://schemas.openxmlformats.org/officeDocument/2006/relationships/hyperlink" Target="mailto:Alexis.Santiago@osceolaschools.net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84f48f5ccb82581dJmltdHM9MTcxODY2ODgwMCZpZ3VpZD0xZWI5MmViYS03ZmVjLTY2MWMtMWRhNi0zYTlmN2VmMDY3MzkmaW5zaWQ9NTUwMQ&amp;ptn=3&amp;ver=2&amp;hsh=3&amp;fclid=1eb92eba-7fec-661c-1da6-3a9f7ef06739&amp;u=a1L21hcHM_Jm1lcGk9MTA5fn5Ub3BPZlBhZ2V-QWRkcmVzc19MaW5rJnR5PTE4JnE9RWFzdCUyMExha2UlMjBDaGlyb3ByYWN0aWMlMjBBbmQlMjBNZWRpY2FsJTIwQ2VudGVyJnNzPXlwaWQuWU44NzN4MTIxNjM2OTI2MjQ4Nzk2NTgwMTUmcHBvaXM9MzQuMDg5ODAxNzg4MzMwMDhfLTExOC4zMjgyMDEyOTM5NDUzMV9FYXN0JTIwTGFrZSUyMENoaXJvcHJhY3RpYyUyMEFuZCUyME1lZGljYWwlMjBDZW50ZXJfWU44NzN4MTIxNjM2OTI2MjQ4Nzk2NTgwMTV-JmNwPTM0LjA4OTgwMn4tMTE4LjMyODIwMSZ2PTImc1Y9MSZGT1JNPU1QU1JQTA&amp;ntb=1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www.osceolaschools.net/Page/5987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horse head with a red circle and white text&#10;&#10;Description automatically generated">
            <a:extLst>
              <a:ext uri="{FF2B5EF4-FFF2-40B4-BE49-F238E27FC236}">
                <a16:creationId xmlns:a16="http://schemas.microsoft.com/office/drawing/2014/main" id="{1A5D3374-2B1F-499C-9650-CA81C6A671F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9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5CDFFBC-D31A-4988-89ED-2A25E3A87D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8250" y="5746071"/>
            <a:ext cx="7015499" cy="852260"/>
          </a:xfrm>
        </p:spPr>
        <p:txBody>
          <a:bodyPr anchor="ctr">
            <a:noAutofit/>
          </a:bodyPr>
          <a:lstStyle/>
          <a:p>
            <a:r>
              <a:rPr lang="en-US" sz="4000" dirty="0"/>
              <a:t>Athletic Information*</a:t>
            </a:r>
            <a:br>
              <a:rPr lang="en-US" sz="4000" dirty="0"/>
            </a:br>
            <a:r>
              <a:rPr lang="en-US" sz="1600" i="1" dirty="0"/>
              <a:t>Edited to include answers to parent questions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52018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81EA652-8C6A-4E69-BEB9-1708094745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5298780A-33B9-4EA2-8F67-DE68AD628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576720" y="3335867"/>
            <a:ext cx="3291840" cy="3200400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F488E8B-4E1E-4402-8935-D4E6C02615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1774" y="623275"/>
            <a:ext cx="10905053" cy="5607882"/>
          </a:xfrm>
          <a:prstGeom prst="rect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0C3E434-BA0B-4317-A3C7-9A2136DF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5240" y="1050595"/>
            <a:ext cx="8074815" cy="1618489"/>
          </a:xfrm>
        </p:spPr>
        <p:txBody>
          <a:bodyPr anchor="ctr">
            <a:normAutofit/>
          </a:bodyPr>
          <a:lstStyle/>
          <a:p>
            <a:r>
              <a:rPr lang="en-US" sz="7200" dirty="0"/>
              <a:t>Tryouts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9694685-66DE-44F1-8124-75425D3115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5240" y="2969469"/>
            <a:ext cx="8074815" cy="2800395"/>
          </a:xfrm>
        </p:spPr>
        <p:txBody>
          <a:bodyPr anchor="t">
            <a:normAutofit/>
          </a:bodyPr>
          <a:lstStyle/>
          <a:p>
            <a:r>
              <a:rPr lang="en-US" dirty="0"/>
              <a:t>All tryouts are closed </a:t>
            </a:r>
            <a:r>
              <a:rPr lang="en-US" i="1"/>
              <a:t>to parents</a:t>
            </a:r>
            <a:endParaRPr lang="en-US" dirty="0"/>
          </a:p>
          <a:p>
            <a:r>
              <a:rPr lang="en-US" dirty="0"/>
              <a:t>Please plan on being at all tryouts unless there is a medical emergency as indicated on your physical by a doctor</a:t>
            </a:r>
          </a:p>
          <a:p>
            <a:r>
              <a:rPr lang="en-US" dirty="0"/>
              <a:t>All </a:t>
            </a:r>
            <a:r>
              <a:rPr lang="en-US" dirty="0" err="1"/>
              <a:t>Aktivate</a:t>
            </a:r>
            <a:r>
              <a:rPr lang="en-US" dirty="0"/>
              <a:t> information must be completed</a:t>
            </a:r>
          </a:p>
          <a:p>
            <a:r>
              <a:rPr lang="en-US" dirty="0"/>
              <a:t>When in doubt, reach out </a:t>
            </a:r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16772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0A28F0-F2A4-412C-892D-D5AED2593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pPr algn="ctr"/>
            <a:r>
              <a:rPr lang="en-US" sz="4800" dirty="0">
                <a:solidFill>
                  <a:srgbClr val="FFFFFF"/>
                </a:solidFill>
              </a:rPr>
              <a:t>Practice </a:t>
            </a:r>
          </a:p>
        </p:txBody>
      </p:sp>
      <p:graphicFrame>
        <p:nvGraphicFramePr>
          <p:cNvPr id="25" name="Content Placeholder 2">
            <a:extLst>
              <a:ext uri="{FF2B5EF4-FFF2-40B4-BE49-F238E27FC236}">
                <a16:creationId xmlns:a16="http://schemas.microsoft.com/office/drawing/2014/main" id="{C7878EE0-7FD1-636B-C490-4922B6527B3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09410276"/>
              </p:ext>
            </p:extLst>
          </p:nvPr>
        </p:nvGraphicFramePr>
        <p:xfrm>
          <a:off x="395324" y="2192248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34615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3FFC25-DE6F-47D7-8F09-8FD051BE07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dirty="0"/>
              <a:t>Safety and Security</a:t>
            </a:r>
          </a:p>
        </p:txBody>
      </p:sp>
      <p:pic>
        <p:nvPicPr>
          <p:cNvPr id="8" name="Picture 4" descr="School corridor with lockers">
            <a:extLst>
              <a:ext uri="{FF2B5EF4-FFF2-40B4-BE49-F238E27FC236}">
                <a16:creationId xmlns:a16="http://schemas.microsoft.com/office/drawing/2014/main" id="{AC19A6E7-321E-E0E1-124B-63DF5DBD252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37256" b="1610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E48C96-7FA0-40C6-8537-50D72FC630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dirty="0"/>
              <a:t>House Bill 1473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b="0" i="0" dirty="0">
                <a:effectLst/>
              </a:rPr>
              <a:t>Keeping routes of ingress and egress securely closed and locked when students are on campus, or actively staffed when open or unlocked.</a:t>
            </a:r>
            <a:endParaRPr lang="en-US" dirty="0"/>
          </a:p>
          <a:p>
            <a:pPr lvl="1"/>
            <a:r>
              <a:rPr lang="en-US" sz="2800" b="0" i="0" dirty="0">
                <a:effectLst/>
              </a:rPr>
              <a:t>This includes sports and afterschool activities</a:t>
            </a:r>
          </a:p>
        </p:txBody>
      </p:sp>
    </p:spTree>
    <p:extLst>
      <p:ext uri="{BB962C8B-B14F-4D97-AF65-F5344CB8AC3E}">
        <p14:creationId xmlns:p14="http://schemas.microsoft.com/office/powerpoint/2010/main" val="1232280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B0B64F-EB7C-4CD5-9EE9-BA342C8CD7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2091" y="501651"/>
            <a:ext cx="4395340" cy="1716255"/>
          </a:xfrm>
        </p:spPr>
        <p:txBody>
          <a:bodyPr anchor="b">
            <a:normAutofit/>
          </a:bodyPr>
          <a:lstStyle/>
          <a:p>
            <a:r>
              <a:rPr lang="en-US" sz="3900"/>
              <a:t>How this affects parents and athletes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779911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Graphic 6" descr="Sport Balls">
            <a:extLst>
              <a:ext uri="{FF2B5EF4-FFF2-40B4-BE49-F238E27FC236}">
                <a16:creationId xmlns:a16="http://schemas.microsoft.com/office/drawing/2014/main" id="{75B8C3A8-487A-CB44-3734-3D7729D303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79143" y="818188"/>
            <a:ext cx="5221625" cy="5221625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33663-D42E-48B3-BA04-F968040A9A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091" y="2282972"/>
            <a:ext cx="5093925" cy="4073377"/>
          </a:xfrm>
        </p:spPr>
        <p:txBody>
          <a:bodyPr anchor="t">
            <a:noAutofit/>
          </a:bodyPr>
          <a:lstStyle/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Parents will need to pick their athlete up in the parking lot by OVS after athletic contest is over 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We are only admitting parents through the gate at OVS</a:t>
            </a:r>
          </a:p>
          <a:p>
            <a:pPr lvl="1"/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Not behind the school or in the main parking lot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Parents are allowed on campus 30 minutes before sport contest </a:t>
            </a:r>
          </a:p>
          <a:p>
            <a:r>
              <a:rPr lang="en-US" sz="2000" dirty="0">
                <a:solidFill>
                  <a:schemeClr val="tx1">
                    <a:alpha val="80000"/>
                  </a:schemeClr>
                </a:solidFill>
              </a:rPr>
              <a:t>Students must be accompanied by an adult while at sporting events.  We are not allowing older siblings to provide supervision in place of an adult. 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9805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7">
            <a:extLst>
              <a:ext uri="{FF2B5EF4-FFF2-40B4-BE49-F238E27FC236}">
                <a16:creationId xmlns:a16="http://schemas.microsoft.com/office/drawing/2014/main" id="{E92FEB64-6EEA-4759-B4A4-BD2C1E660B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9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C96FE33-E7BE-46B7-A31D-ADD826394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278" y="1233241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Where we need volunteer help</a:t>
            </a:r>
          </a:p>
        </p:txBody>
      </p:sp>
      <p:sp>
        <p:nvSpPr>
          <p:cNvPr id="25" name="Freeform: Shape 11">
            <a:extLst>
              <a:ext uri="{FF2B5EF4-FFF2-40B4-BE49-F238E27FC236}">
                <a16:creationId xmlns:a16="http://schemas.microsoft.com/office/drawing/2014/main" id="{14847E93-7DC1-4D4B-8829-B19AA7137C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6" name="Freeform: Shape 13">
            <a:extLst>
              <a:ext uri="{FF2B5EF4-FFF2-40B4-BE49-F238E27FC236}">
                <a16:creationId xmlns:a16="http://schemas.microsoft.com/office/drawing/2014/main" id="{5566D6E1-03A1-4D73-A4E0-35D74D568A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15">
            <a:extLst>
              <a:ext uri="{FF2B5EF4-FFF2-40B4-BE49-F238E27FC236}">
                <a16:creationId xmlns:a16="http://schemas.microsoft.com/office/drawing/2014/main" id="{9F835A99-04AC-494A-A572-AFE8413CC9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C8DE40-DACF-4CE5-8348-61CCA09194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820880"/>
            <a:ext cx="5257799" cy="4889350"/>
          </a:xfrm>
        </p:spPr>
        <p:txBody>
          <a:bodyPr anchor="t">
            <a:normAutofit/>
          </a:bodyPr>
          <a:lstStyle/>
          <a:p>
            <a:r>
              <a:rPr lang="en-US" dirty="0"/>
              <a:t>Being to practice and pick-up on time</a:t>
            </a:r>
          </a:p>
          <a:p>
            <a:r>
              <a:rPr lang="en-US" dirty="0"/>
              <a:t>Cheering our teams on and being at home games</a:t>
            </a:r>
          </a:p>
          <a:p>
            <a:r>
              <a:rPr lang="en-US" dirty="0"/>
              <a:t>Completing </a:t>
            </a:r>
            <a:r>
              <a:rPr lang="en-US" dirty="0" err="1"/>
              <a:t>Aktivate</a:t>
            </a:r>
            <a:r>
              <a:rPr lang="en-US" dirty="0"/>
              <a:t> stuff before the season/tryouts start</a:t>
            </a:r>
          </a:p>
          <a:p>
            <a:r>
              <a:rPr lang="en-US" dirty="0"/>
              <a:t>Helping us by following our Safety and Security rules</a:t>
            </a:r>
          </a:p>
        </p:txBody>
      </p:sp>
      <p:sp>
        <p:nvSpPr>
          <p:cNvPr id="28" name="Freeform: Shape 17">
            <a:extLst>
              <a:ext uri="{FF2B5EF4-FFF2-40B4-BE49-F238E27FC236}">
                <a16:creationId xmlns:a16="http://schemas.microsoft.com/office/drawing/2014/main" id="{7B786209-1B0B-4CA9-9BDD-F7327066A8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9" name="Freeform: Shape 19">
            <a:extLst>
              <a:ext uri="{FF2B5EF4-FFF2-40B4-BE49-F238E27FC236}">
                <a16:creationId xmlns:a16="http://schemas.microsoft.com/office/drawing/2014/main" id="{2D2964BB-484D-45AE-AD66-D407D06296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691AC69-A76E-4DAB-B565-468B6B87AC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2989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3C143E-9E19-4A15-B8B9-938C76524C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dirty="0"/>
              <a:t>Questions?</a:t>
            </a:r>
          </a:p>
        </p:txBody>
      </p:sp>
      <p:pic>
        <p:nvPicPr>
          <p:cNvPr id="4" name="Picture 3" descr="Magnifying glass and question mark">
            <a:extLst>
              <a:ext uri="{FF2B5EF4-FFF2-40B4-BE49-F238E27FC236}">
                <a16:creationId xmlns:a16="http://schemas.microsoft.com/office/drawing/2014/main" id="{629724A1-C659-A5BD-8FF8-8622D14DD4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216" r="31568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0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7320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E15E30-461A-4D72-9A99-13F08065AA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Contact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0D9E87-EC7E-447B-9713-D92538776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1600" dirty="0"/>
              <a:t>Athletic Director – </a:t>
            </a:r>
            <a:r>
              <a:rPr lang="en-US" sz="1600" dirty="0">
                <a:hlinkClick r:id="rId2"/>
              </a:rPr>
              <a:t>Dylan.Metz@osceolaschools.net</a:t>
            </a:r>
            <a:endParaRPr lang="en-US" sz="1600" dirty="0"/>
          </a:p>
          <a:p>
            <a:r>
              <a:rPr lang="en-US" sz="1600" dirty="0"/>
              <a:t>Assistant Athletic Director – </a:t>
            </a:r>
            <a:r>
              <a:rPr lang="en-US" sz="1600" dirty="0">
                <a:hlinkClick r:id="rId3"/>
              </a:rPr>
              <a:t>Lynnsey.Cranmer@osceolaschools.net</a:t>
            </a:r>
            <a:endParaRPr lang="en-US" sz="1600" dirty="0"/>
          </a:p>
          <a:p>
            <a:r>
              <a:rPr lang="en-US" sz="1600" dirty="0"/>
              <a:t>Intramural Director – </a:t>
            </a:r>
            <a:r>
              <a:rPr lang="en-US" sz="1600" dirty="0">
                <a:hlinkClick r:id="rId4"/>
              </a:rPr>
              <a:t>Robert.Herbert@osceolaschools.net</a:t>
            </a:r>
            <a:endParaRPr lang="en-US" sz="1600" dirty="0"/>
          </a:p>
          <a:p>
            <a:r>
              <a:rPr lang="en-US" sz="1600" dirty="0"/>
              <a:t>Cross Country – </a:t>
            </a:r>
            <a:r>
              <a:rPr lang="en-US" sz="1600" dirty="0">
                <a:hlinkClick r:id="rId4"/>
              </a:rPr>
              <a:t>Robert.Herbert@osceolaschools.net</a:t>
            </a:r>
            <a:endParaRPr lang="en-US" sz="1600" dirty="0"/>
          </a:p>
          <a:p>
            <a:r>
              <a:rPr lang="en-US" sz="1600" dirty="0"/>
              <a:t>Boys Soccer - </a:t>
            </a:r>
            <a:r>
              <a:rPr lang="en-US" sz="1600" dirty="0">
                <a:hlinkClick r:id="rId5"/>
              </a:rPr>
              <a:t>Angel.Gonzalez@osceolaschools.net</a:t>
            </a:r>
            <a:endParaRPr lang="en-US" sz="1600" dirty="0"/>
          </a:p>
          <a:p>
            <a:r>
              <a:rPr lang="en-US" sz="1600" dirty="0"/>
              <a:t>Girls Soccer – </a:t>
            </a:r>
            <a:r>
              <a:rPr lang="en-US" sz="1600" dirty="0" err="1"/>
              <a:t>Jaila</a:t>
            </a:r>
            <a:r>
              <a:rPr lang="en-US" sz="1600" dirty="0"/>
              <a:t> Decker</a:t>
            </a:r>
          </a:p>
          <a:p>
            <a:r>
              <a:rPr lang="en-US" sz="1600" dirty="0"/>
              <a:t>Girls and Boys Volleyball - </a:t>
            </a:r>
            <a:r>
              <a:rPr lang="en-US" sz="1600" dirty="0">
                <a:hlinkClick r:id="rId6"/>
              </a:rPr>
              <a:t>alexis.santiago@osceolaschools.net</a:t>
            </a:r>
            <a:r>
              <a:rPr lang="en-US" sz="1600" dirty="0"/>
              <a:t> </a:t>
            </a:r>
          </a:p>
          <a:p>
            <a:endParaRPr lang="en-US" sz="1400" dirty="0"/>
          </a:p>
          <a:p>
            <a:endParaRPr lang="en-US" sz="1400" dirty="0"/>
          </a:p>
        </p:txBody>
      </p:sp>
      <p:pic>
        <p:nvPicPr>
          <p:cNvPr id="31" name="Picture 21" descr="A cropped image of people playing volleyball at the beach">
            <a:extLst>
              <a:ext uri="{FF2B5EF4-FFF2-40B4-BE49-F238E27FC236}">
                <a16:creationId xmlns:a16="http://schemas.microsoft.com/office/drawing/2014/main" id="{9D90B6A6-4CB6-2913-44DC-D2AAE53A50FE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38836" r="1763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97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38" name="Rectangle 25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9CCCAB-5B63-4832-A213-96B497671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Contact Information cont.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8B6E4E-A881-4CF2-81C6-68DF9A11A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5073919" cy="3613149"/>
          </a:xfrm>
        </p:spPr>
        <p:txBody>
          <a:bodyPr anchor="ctr">
            <a:normAutofit/>
          </a:bodyPr>
          <a:lstStyle/>
          <a:p>
            <a:r>
              <a:rPr lang="en-US" sz="1800" dirty="0"/>
              <a:t>Boys Basketball – </a:t>
            </a:r>
            <a:r>
              <a:rPr lang="en-US" sz="1800" dirty="0">
                <a:hlinkClick r:id="rId2"/>
              </a:rPr>
              <a:t>Robert.Herbert@osceolaschools.net</a:t>
            </a:r>
            <a:endParaRPr lang="en-US" sz="1800" dirty="0"/>
          </a:p>
          <a:p>
            <a:r>
              <a:rPr lang="en-US" sz="1800" dirty="0"/>
              <a:t>Girls Basketball – </a:t>
            </a:r>
            <a:r>
              <a:rPr lang="en-US" sz="1800" dirty="0">
                <a:hlinkClick r:id="rId3"/>
              </a:rPr>
              <a:t>Lynnsey.Cranmer@osceolaschools.net</a:t>
            </a:r>
            <a:endParaRPr lang="en-US" sz="1800" dirty="0"/>
          </a:p>
          <a:p>
            <a:r>
              <a:rPr lang="en-US" sz="1800" dirty="0"/>
              <a:t>Girls Flag Football – </a:t>
            </a:r>
            <a:r>
              <a:rPr lang="en-US" sz="1800" dirty="0">
                <a:hlinkClick r:id="rId4"/>
              </a:rPr>
              <a:t>Alexis.Santiago@osceolaschools.net</a:t>
            </a:r>
            <a:endParaRPr lang="en-US" sz="1800" dirty="0"/>
          </a:p>
          <a:p>
            <a:r>
              <a:rPr lang="en-US" sz="1800" dirty="0"/>
              <a:t>Boys Flag Football – </a:t>
            </a:r>
            <a:r>
              <a:rPr lang="en-US" sz="1800" dirty="0">
                <a:hlinkClick r:id="rId5"/>
              </a:rPr>
              <a:t>Angel.Gonzalez@osceolaschools.net</a:t>
            </a:r>
            <a:endParaRPr lang="en-US" sz="1800" dirty="0"/>
          </a:p>
          <a:p>
            <a:r>
              <a:rPr lang="en-US" sz="1800" dirty="0"/>
              <a:t>Track – </a:t>
            </a:r>
            <a:r>
              <a:rPr lang="en-US" sz="1800" dirty="0">
                <a:hlinkClick r:id="rId3"/>
              </a:rPr>
              <a:t>Lynnsey.Cranmer@osceolaschools.net</a:t>
            </a:r>
            <a:endParaRPr lang="en-US" sz="1800" dirty="0"/>
          </a:p>
          <a:p>
            <a:endParaRPr lang="en-US" sz="2000" dirty="0"/>
          </a:p>
        </p:txBody>
      </p:sp>
      <p:pic>
        <p:nvPicPr>
          <p:cNvPr id="5" name="Picture 4" descr="Basketball being shot">
            <a:extLst>
              <a:ext uri="{FF2B5EF4-FFF2-40B4-BE49-F238E27FC236}">
                <a16:creationId xmlns:a16="http://schemas.microsoft.com/office/drawing/2014/main" id="{302D51FF-B3AD-3043-1DD8-3B12AC1034F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4059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1778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244E59-B710-46B1-9CDD-34D693E69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anchor="ctr">
            <a:normAutofit/>
          </a:bodyPr>
          <a:lstStyle/>
          <a:p>
            <a:r>
              <a:rPr lang="en-US" sz="4200"/>
              <a:t>Requirements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66920A2-693F-2F3A-1E76-17271F0E022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0472851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0FBFA86C-C0D6-483C-95B0-8FEA3BBFE025}"/>
              </a:ext>
            </a:extLst>
          </p:cNvPr>
          <p:cNvSpPr txBox="1"/>
          <p:nvPr/>
        </p:nvSpPr>
        <p:spPr>
          <a:xfrm>
            <a:off x="635000" y="4119937"/>
            <a:ext cx="320753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*6</a:t>
            </a:r>
            <a:r>
              <a:rPr lang="en-US" baseline="30000" dirty="0"/>
              <a:t>th</a:t>
            </a:r>
            <a:r>
              <a:rPr lang="en-US" dirty="0"/>
              <a:t> grade students wanting to play fall sports are exempt from this requirement.  They must have passing grades in Q1 to be eligible for Q2 sports</a:t>
            </a:r>
          </a:p>
        </p:txBody>
      </p:sp>
    </p:spTree>
    <p:extLst>
      <p:ext uri="{BB962C8B-B14F-4D97-AF65-F5344CB8AC3E}">
        <p14:creationId xmlns:p14="http://schemas.microsoft.com/office/powerpoint/2010/main" val="18101308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36511E-7DD5-4725-BAC3-75233F8C7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r>
              <a:rPr lang="en-US" sz="5400"/>
              <a:t>Where to get physicals?</a:t>
            </a:r>
          </a:p>
        </p:txBody>
      </p:sp>
      <p:pic>
        <p:nvPicPr>
          <p:cNvPr id="5" name="Picture 4" descr="Desk with stethoscope and computer keyboard">
            <a:extLst>
              <a:ext uri="{FF2B5EF4-FFF2-40B4-BE49-F238E27FC236}">
                <a16:creationId xmlns:a16="http://schemas.microsoft.com/office/drawing/2014/main" id="{9180260D-3C8A-70A3-6273-D31B89E15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670" r="-1" b="-1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1" name="sketchy line">
            <a:extLst>
              <a:ext uri="{FF2B5EF4-FFF2-40B4-BE49-F238E27FC236}">
                <a16:creationId xmlns:a16="http://schemas.microsoft.com/office/drawing/2014/main" id="{21540236-BFD5-4A9D-8840-4703E7F76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7762" y="237494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FFBD07-FCC9-4DA6-A19C-77A4F23F5B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r>
              <a:rPr lang="en-US" sz="2200" dirty="0"/>
              <a:t>All paperwork is found in </a:t>
            </a:r>
            <a:r>
              <a:rPr lang="en-US" sz="2200" dirty="0" err="1"/>
              <a:t>Aktivate</a:t>
            </a:r>
            <a:r>
              <a:rPr lang="en-US" sz="2200" dirty="0"/>
              <a:t> and can be printed from </a:t>
            </a:r>
            <a:r>
              <a:rPr lang="en-US" sz="2200" dirty="0" err="1"/>
              <a:t>Aktivate</a:t>
            </a:r>
            <a:r>
              <a:rPr lang="en-US" sz="2200" dirty="0"/>
              <a:t> </a:t>
            </a:r>
          </a:p>
          <a:p>
            <a:r>
              <a:rPr lang="en-US" sz="2200" dirty="0"/>
              <a:t>East Lake Chiropractic and Medical Center</a:t>
            </a:r>
          </a:p>
          <a:p>
            <a:pPr lvl="1"/>
            <a:r>
              <a:rPr lang="en-US" sz="2200" b="0" i="0" u="sng" dirty="0">
                <a:effectLst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4028 13th St, Saint Cloud, FL 34769</a:t>
            </a:r>
            <a:endParaRPr lang="en-US" sz="2200" b="0" i="0" u="sng" dirty="0">
              <a:effectLst/>
            </a:endParaRPr>
          </a:p>
          <a:p>
            <a:r>
              <a:rPr lang="en-US" sz="2200" dirty="0"/>
              <a:t>Your PCP </a:t>
            </a:r>
          </a:p>
          <a:p>
            <a:r>
              <a:rPr lang="en-US" sz="2200" dirty="0"/>
              <a:t>Sports physicals need to be “cleared without limitations”, stamped by the office, and signed/dated by a doctor.  </a:t>
            </a:r>
          </a:p>
        </p:txBody>
      </p:sp>
    </p:spTree>
    <p:extLst>
      <p:ext uri="{BB962C8B-B14F-4D97-AF65-F5344CB8AC3E}">
        <p14:creationId xmlns:p14="http://schemas.microsoft.com/office/powerpoint/2010/main" val="1200948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4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3E6F1E-D5CE-4738-AF44-E2FC65942F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/>
              <a:t>Concussion Test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8EB0FAC3-37E9-439A-9D26-A14849D1DE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/>
              <a:t>Concussion test has to be done in one sitting</a:t>
            </a:r>
          </a:p>
          <a:p>
            <a:r>
              <a:rPr lang="en-US" sz="2000"/>
              <a:t>Cannot receive help on it</a:t>
            </a:r>
          </a:p>
          <a:p>
            <a:r>
              <a:rPr lang="en-US" sz="2000"/>
              <a:t>Can be found in Aktivate or </a:t>
            </a:r>
            <a:r>
              <a:rPr lang="en-US" sz="2000">
                <a:hlinkClick r:id="rId2"/>
              </a:rPr>
              <a:t>on our school website</a:t>
            </a:r>
            <a:r>
              <a:rPr lang="en-US" sz="2000"/>
              <a:t>: </a:t>
            </a:r>
          </a:p>
          <a:p>
            <a:pPr lvl="1"/>
            <a:r>
              <a:rPr lang="en-US" sz="2000"/>
              <a:t>Password is </a:t>
            </a:r>
            <a:r>
              <a:rPr lang="en-US" sz="2000" b="0" i="0">
                <a:effectLst/>
              </a:rPr>
              <a:t>2ENGKBPHEQ </a:t>
            </a:r>
          </a:p>
          <a:p>
            <a:r>
              <a:rPr lang="en-US" sz="2000"/>
              <a:t>You do not need to email the results to me</a:t>
            </a:r>
          </a:p>
        </p:txBody>
      </p:sp>
      <p:pic>
        <p:nvPicPr>
          <p:cNvPr id="16" name="Picture 4" descr="Desks in empty classroom">
            <a:extLst>
              <a:ext uri="{FF2B5EF4-FFF2-40B4-BE49-F238E27FC236}">
                <a16:creationId xmlns:a16="http://schemas.microsoft.com/office/drawing/2014/main" id="{537674E5-D4D7-6DEA-8BF3-893D20CBB4C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17" r="14941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0526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2B97F24A-32CE-4C1C-A50D-3016B394DC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FE3956-7916-4D36-86D6-2DFF530E6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39520"/>
            <a:ext cx="3429000" cy="1719072"/>
          </a:xfrm>
        </p:spPr>
        <p:txBody>
          <a:bodyPr anchor="b">
            <a:normAutofit/>
          </a:bodyPr>
          <a:lstStyle/>
          <a:p>
            <a:r>
              <a:rPr lang="en-US" sz="5400"/>
              <a:t>Aktivate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6357EC4F-235E-4222-A36F-C7878ACE3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573756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3553B9-4EEB-472A-8C96-EE2DC6B8CE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807208"/>
            <a:ext cx="3429000" cy="3410712"/>
          </a:xfrm>
        </p:spPr>
        <p:txBody>
          <a:bodyPr anchor="t">
            <a:normAutofit/>
          </a:bodyPr>
          <a:lstStyle/>
          <a:p>
            <a:r>
              <a:rPr lang="en-US" sz="2200" dirty="0"/>
              <a:t>All paperwork must be completed in </a:t>
            </a:r>
            <a:r>
              <a:rPr lang="en-US" sz="2200" dirty="0" err="1"/>
              <a:t>Aktivate</a:t>
            </a:r>
            <a:r>
              <a:rPr lang="en-US" sz="2200" dirty="0"/>
              <a:t> </a:t>
            </a:r>
          </a:p>
          <a:p>
            <a:r>
              <a:rPr lang="en-US" sz="2200" dirty="0"/>
              <a:t>This is an example of a not completed account</a:t>
            </a:r>
          </a:p>
          <a:p>
            <a:r>
              <a:rPr lang="en-US" sz="2200" dirty="0"/>
              <a:t>You do not need to make a new account, just start a new registration for the 2024-2025 school year*</a:t>
            </a:r>
          </a:p>
          <a:p>
            <a:pPr marL="0" indent="0">
              <a:buNone/>
            </a:pPr>
            <a:endParaRPr lang="en-US" sz="2200" dirty="0"/>
          </a:p>
        </p:txBody>
      </p:sp>
      <p:pic>
        <p:nvPicPr>
          <p:cNvPr id="5" name="Picture 4" descr="A screenshot of a checklist&#10;&#10;Description automatically generated">
            <a:extLst>
              <a:ext uri="{FF2B5EF4-FFF2-40B4-BE49-F238E27FC236}">
                <a16:creationId xmlns:a16="http://schemas.microsoft.com/office/drawing/2014/main" id="{283C3669-9990-47F3-AACF-5920E50052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1124883"/>
            <a:ext cx="6903720" cy="460823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C8BF923-E76C-4F05-A7A3-6C32DAAEC687}"/>
              </a:ext>
            </a:extLst>
          </p:cNvPr>
          <p:cNvSpPr txBox="1"/>
          <p:nvPr/>
        </p:nvSpPr>
        <p:spPr>
          <a:xfrm>
            <a:off x="4654296" y="5876818"/>
            <a:ext cx="67089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*6</a:t>
            </a:r>
            <a:r>
              <a:rPr lang="en-US" baseline="30000" dirty="0"/>
              <a:t>th</a:t>
            </a:r>
            <a:r>
              <a:rPr lang="en-US" dirty="0"/>
              <a:t> grade students do not need make a new account if they have made one in 5</a:t>
            </a:r>
            <a:r>
              <a:rPr lang="en-US" baseline="30000" dirty="0"/>
              <a:t>th</a:t>
            </a:r>
            <a:r>
              <a:rPr lang="en-US" dirty="0"/>
              <a:t> grade</a:t>
            </a:r>
          </a:p>
        </p:txBody>
      </p:sp>
    </p:spTree>
    <p:extLst>
      <p:ext uri="{BB962C8B-B14F-4D97-AF65-F5344CB8AC3E}">
        <p14:creationId xmlns:p14="http://schemas.microsoft.com/office/powerpoint/2010/main" val="2892253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28" name="Rectangle 17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1D17BA0-972B-4A2D-9BBF-3164AA8F7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en-US" sz="4000" dirty="0"/>
              <a:t>Athletic Fee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23A664-A20A-4737-BC92-FE55F6E5E8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en-US" sz="2000" dirty="0"/>
              <a:t>Athletic fee is $20, per sport* </a:t>
            </a:r>
          </a:p>
          <a:p>
            <a:r>
              <a:rPr lang="en-US" sz="2000" dirty="0"/>
              <a:t>Athletic fees are used towards shirts we purchase for the kids and for uniforms incase anything gets ripped or lost or shrunk in the wash</a:t>
            </a:r>
          </a:p>
          <a:p>
            <a:r>
              <a:rPr lang="en-US" sz="2000" dirty="0"/>
              <a:t>We do use this fee to purchase seasonal equipment as well (volleyballs, basketballs, soccer balls)</a:t>
            </a:r>
          </a:p>
          <a:p>
            <a:r>
              <a:rPr lang="en-US" sz="2000" dirty="0"/>
              <a:t>Buying snacks/drinks for the teams for games</a:t>
            </a:r>
          </a:p>
        </p:txBody>
      </p:sp>
      <p:pic>
        <p:nvPicPr>
          <p:cNvPr id="5" name="Picture 4" descr="Curved section of an athletics track in a sport stadium">
            <a:extLst>
              <a:ext uri="{FF2B5EF4-FFF2-40B4-BE49-F238E27FC236}">
                <a16:creationId xmlns:a16="http://schemas.microsoft.com/office/drawing/2014/main" id="{39100ED7-DE7E-A1C9-8120-0FFEB650A7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170" r="26429" b="-2"/>
          <a:stretch/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341FA7C-B64E-4C94-A8B4-7AB579C7B872}"/>
              </a:ext>
            </a:extLst>
          </p:cNvPr>
          <p:cNvSpPr txBox="1"/>
          <p:nvPr/>
        </p:nvSpPr>
        <p:spPr>
          <a:xfrm>
            <a:off x="9503596" y="3626777"/>
            <a:ext cx="247607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* Only need to turn in $20 if your athlete makes the team.  This is not a blanket fee.  We prefer cash for these fees as </a:t>
            </a:r>
            <a:r>
              <a:rPr lang="en-US" b="1" dirty="0" err="1">
                <a:solidFill>
                  <a:schemeClr val="bg1"/>
                </a:solidFill>
              </a:rPr>
              <a:t>Aktivate</a:t>
            </a:r>
            <a:r>
              <a:rPr lang="en-US" b="1" dirty="0">
                <a:solidFill>
                  <a:schemeClr val="bg1"/>
                </a:solidFill>
              </a:rPr>
              <a:t> or </a:t>
            </a:r>
            <a:r>
              <a:rPr lang="en-US" b="1" dirty="0" err="1">
                <a:solidFill>
                  <a:schemeClr val="bg1"/>
                </a:solidFill>
              </a:rPr>
              <a:t>MySchoolBucks</a:t>
            </a:r>
            <a:r>
              <a:rPr lang="en-US" b="1" dirty="0">
                <a:solidFill>
                  <a:schemeClr val="bg1"/>
                </a:solidFill>
              </a:rPr>
              <a:t> takes a % of your money</a:t>
            </a:r>
          </a:p>
        </p:txBody>
      </p:sp>
    </p:spTree>
    <p:extLst>
      <p:ext uri="{BB962C8B-B14F-4D97-AF65-F5344CB8AC3E}">
        <p14:creationId xmlns:p14="http://schemas.microsoft.com/office/powerpoint/2010/main" val="74696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A8C83-6E62-4B50-9B44-6E24C3269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9978" y="741391"/>
            <a:ext cx="3369234" cy="1616203"/>
          </a:xfrm>
        </p:spPr>
        <p:txBody>
          <a:bodyPr anchor="b">
            <a:normAutofit/>
          </a:bodyPr>
          <a:lstStyle/>
          <a:p>
            <a:r>
              <a:rPr lang="en-US" sz="3200"/>
              <a:t>New Ticketing System</a:t>
            </a:r>
          </a:p>
        </p:txBody>
      </p:sp>
      <p:pic>
        <p:nvPicPr>
          <p:cNvPr id="5" name="Picture 4" descr="A black square with white text&#10;&#10;Description automatically generated">
            <a:extLst>
              <a:ext uri="{FF2B5EF4-FFF2-40B4-BE49-F238E27FC236}">
                <a16:creationId xmlns:a16="http://schemas.microsoft.com/office/drawing/2014/main" id="{3996D414-D1B5-4E61-8B90-4E37773A1F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3" b="-1"/>
          <a:stretch/>
        </p:blipFill>
        <p:spPr>
          <a:xfrm>
            <a:off x="20" y="10"/>
            <a:ext cx="7390243" cy="6857990"/>
          </a:xfrm>
          <a:prstGeom prst="rect">
            <a:avLst/>
          </a:prstGeom>
        </p:spPr>
      </p:pic>
      <p:sp>
        <p:nvSpPr>
          <p:cNvPr id="23" name="Rectangle 16">
            <a:extLst>
              <a:ext uri="{FF2B5EF4-FFF2-40B4-BE49-F238E27FC236}">
                <a16:creationId xmlns:a16="http://schemas.microsoft.com/office/drawing/2014/main" id="{AE3A741D-C19B-960A-5803-1C58871478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879677" y="2347416"/>
            <a:ext cx="1630908" cy="7390262"/>
          </a:xfrm>
          <a:prstGeom prst="rect">
            <a:avLst/>
          </a:prstGeom>
          <a:gradFill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18">
            <a:extLst>
              <a:ext uri="{FF2B5EF4-FFF2-40B4-BE49-F238E27FC236}">
                <a16:creationId xmlns:a16="http://schemas.microsoft.com/office/drawing/2014/main" id="{DC39DE25-0E4E-0AA7-0932-1D78C2372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 flipV="1">
            <a:off x="-1919061" y="1919060"/>
            <a:ext cx="6854280" cy="3016159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47000">
                <a:schemeClr val="accent2">
                  <a:alpha val="0"/>
                </a:schemeClr>
              </a:gs>
            </a:gsLst>
            <a:lin ang="42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25" name="Rectangle 20">
            <a:extLst>
              <a:ext uri="{FF2B5EF4-FFF2-40B4-BE49-F238E27FC236}">
                <a16:creationId xmlns:a16="http://schemas.microsoft.com/office/drawing/2014/main" id="{8D6EA299-0840-6DEA-E670-C49AEBC87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4461657" y="4425055"/>
            <a:ext cx="2928605" cy="2432945"/>
          </a:xfrm>
          <a:prstGeom prst="rect">
            <a:avLst/>
          </a:prstGeom>
          <a:gradFill flip="none" rotWithShape="1">
            <a:gsLst>
              <a:gs pos="0">
                <a:schemeClr val="accent2"/>
              </a:gs>
              <a:gs pos="51000">
                <a:schemeClr val="accent5">
                  <a:lumMod val="60000"/>
                  <a:lumOff val="40000"/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939788-A896-4FA5-801B-81CA2DBE88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79978" y="2533476"/>
            <a:ext cx="3369234" cy="3447832"/>
          </a:xfrm>
        </p:spPr>
        <p:txBody>
          <a:bodyPr anchor="t">
            <a:noAutofit/>
          </a:bodyPr>
          <a:lstStyle/>
          <a:p>
            <a:r>
              <a:rPr lang="en-US" sz="2400" dirty="0"/>
              <a:t>Using </a:t>
            </a:r>
            <a:r>
              <a:rPr lang="en-US" sz="2400" dirty="0" err="1"/>
              <a:t>GoFan</a:t>
            </a:r>
            <a:r>
              <a:rPr lang="en-US" sz="2400" dirty="0"/>
              <a:t> for our tickets </a:t>
            </a:r>
          </a:p>
          <a:p>
            <a:r>
              <a:rPr lang="en-US" sz="2400" dirty="0"/>
              <a:t>$3/2 for parents and students</a:t>
            </a:r>
          </a:p>
          <a:p>
            <a:r>
              <a:rPr lang="en-US" sz="2400" dirty="0"/>
              <a:t>We are still accepting cash in place of tickets but would prefer if </a:t>
            </a:r>
            <a:r>
              <a:rPr lang="en-US" sz="2400" dirty="0" err="1"/>
              <a:t>GoFan</a:t>
            </a:r>
            <a:r>
              <a:rPr lang="en-US" sz="2400" dirty="0"/>
              <a:t> was used.  Cash price is $3/2</a:t>
            </a:r>
          </a:p>
          <a:p>
            <a:r>
              <a:rPr lang="en-US" sz="2400" dirty="0"/>
              <a:t>Not updated yet </a:t>
            </a:r>
          </a:p>
        </p:txBody>
      </p:sp>
    </p:spTree>
    <p:extLst>
      <p:ext uri="{BB962C8B-B14F-4D97-AF65-F5344CB8AC3E}">
        <p14:creationId xmlns:p14="http://schemas.microsoft.com/office/powerpoint/2010/main" val="672649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d30f33f-8bbb-4685-804b-9afcd2d1658d}" enabled="0" method="" siteId="{7d30f33f-8bbb-4685-804b-9afcd2d1658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2839</TotalTime>
  <Words>742</Words>
  <Application>Microsoft Office PowerPoint</Application>
  <PresentationFormat>Widescreen</PresentationFormat>
  <Paragraphs>75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Athletic Information* Edited to include answers to parent questions</vt:lpstr>
      <vt:lpstr>Contact information</vt:lpstr>
      <vt:lpstr>Contact Information cont. </vt:lpstr>
      <vt:lpstr>Requirements</vt:lpstr>
      <vt:lpstr>Where to get physicals?</vt:lpstr>
      <vt:lpstr>Concussion Test</vt:lpstr>
      <vt:lpstr>Aktivate</vt:lpstr>
      <vt:lpstr>Athletic Fee</vt:lpstr>
      <vt:lpstr>New Ticketing System</vt:lpstr>
      <vt:lpstr>Tryouts </vt:lpstr>
      <vt:lpstr>Practice </vt:lpstr>
      <vt:lpstr>Safety and Security</vt:lpstr>
      <vt:lpstr>How this affects parents and athletes</vt:lpstr>
      <vt:lpstr>Where we need volunteer help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Athletic Information</dc:title>
  <dc:creator>Dylan Metz</dc:creator>
  <cp:lastModifiedBy>Dylan Metz</cp:lastModifiedBy>
  <cp:revision>1</cp:revision>
  <dcterms:created xsi:type="dcterms:W3CDTF">2024-06-18T15:21:18Z</dcterms:created>
  <dcterms:modified xsi:type="dcterms:W3CDTF">2024-08-16T14:01:37Z</dcterms:modified>
</cp:coreProperties>
</file>